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3" r:id="rId4"/>
    <p:sldId id="287" r:id="rId5"/>
    <p:sldId id="284" r:id="rId6"/>
    <p:sldId id="286" r:id="rId7"/>
    <p:sldId id="288" r:id="rId8"/>
    <p:sldId id="289" r:id="rId9"/>
    <p:sldId id="291" r:id="rId10"/>
    <p:sldId id="292" r:id="rId11"/>
    <p:sldId id="290" r:id="rId12"/>
    <p:sldId id="293" r:id="rId13"/>
    <p:sldId id="295" r:id="rId14"/>
    <p:sldId id="294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70" autoAdjust="0"/>
  </p:normalViewPr>
  <p:slideViewPr>
    <p:cSldViewPr snapToGrid="0">
      <p:cViewPr>
        <p:scale>
          <a:sx n="66" d="100"/>
          <a:sy n="66" d="100"/>
        </p:scale>
        <p:origin x="1330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Mhassni" userId="a662848891c80412" providerId="LiveId" clId="{AFD7B7B9-2327-4F4C-A018-ED2D198445DF}"/>
    <pc:docChg chg="undo redo custSel addSld delSld modSld sldOrd">
      <pc:chgData name="Mohamed Mhassni" userId="a662848891c80412" providerId="LiveId" clId="{AFD7B7B9-2327-4F4C-A018-ED2D198445DF}" dt="2022-05-19T13:54:45.954" v="8924" actId="20577"/>
      <pc:docMkLst>
        <pc:docMk/>
      </pc:docMkLst>
      <pc:sldChg chg="addSp delSp modSp mod">
        <pc:chgData name="Mohamed Mhassni" userId="a662848891c80412" providerId="LiveId" clId="{AFD7B7B9-2327-4F4C-A018-ED2D198445DF}" dt="2022-05-16T21:03:34.652" v="98" actId="2711"/>
        <pc:sldMkLst>
          <pc:docMk/>
          <pc:sldMk cId="201283313" sldId="256"/>
        </pc:sldMkLst>
        <pc:spChg chg="mod">
          <ac:chgData name="Mohamed Mhassni" userId="a662848891c80412" providerId="LiveId" clId="{AFD7B7B9-2327-4F4C-A018-ED2D198445DF}" dt="2022-05-16T21:03:11.787" v="97" actId="2711"/>
          <ac:spMkLst>
            <pc:docMk/>
            <pc:sldMk cId="201283313" sldId="256"/>
            <ac:spMk id="4" creationId="{23756975-8C5A-4331-8541-03ED813F8AA8}"/>
          </ac:spMkLst>
        </pc:spChg>
        <pc:spChg chg="mod">
          <ac:chgData name="Mohamed Mhassni" userId="a662848891c80412" providerId="LiveId" clId="{AFD7B7B9-2327-4F4C-A018-ED2D198445DF}" dt="2022-05-16T21:03:34.652" v="98" actId="2711"/>
          <ac:spMkLst>
            <pc:docMk/>
            <pc:sldMk cId="201283313" sldId="256"/>
            <ac:spMk id="5" creationId="{E35C490C-9EED-4D5A-920C-D92ACBA481F4}"/>
          </ac:spMkLst>
        </pc:spChg>
        <pc:spChg chg="add mod">
          <ac:chgData name="Mohamed Mhassni" userId="a662848891c80412" providerId="LiveId" clId="{AFD7B7B9-2327-4F4C-A018-ED2D198445DF}" dt="2022-05-16T21:02:20.767" v="92" actId="14100"/>
          <ac:spMkLst>
            <pc:docMk/>
            <pc:sldMk cId="201283313" sldId="256"/>
            <ac:spMk id="7" creationId="{434C5FD3-A856-423E-99B1-A42DDA276959}"/>
          </ac:spMkLst>
        </pc:spChg>
        <pc:spChg chg="add del mod">
          <ac:chgData name="Mohamed Mhassni" userId="a662848891c80412" providerId="LiveId" clId="{AFD7B7B9-2327-4F4C-A018-ED2D198445DF}" dt="2022-05-16T21:00:22.467" v="79" actId="11529"/>
          <ac:spMkLst>
            <pc:docMk/>
            <pc:sldMk cId="201283313" sldId="256"/>
            <ac:spMk id="8" creationId="{33E1AE13-F366-4609-8041-A59ABCC5FA57}"/>
          </ac:spMkLst>
        </pc:spChg>
        <pc:spChg chg="add mod ord">
          <ac:chgData name="Mohamed Mhassni" userId="a662848891c80412" providerId="LiveId" clId="{AFD7B7B9-2327-4F4C-A018-ED2D198445DF}" dt="2022-05-16T21:02:36.178" v="93" actId="14100"/>
          <ac:spMkLst>
            <pc:docMk/>
            <pc:sldMk cId="201283313" sldId="256"/>
            <ac:spMk id="9" creationId="{04F9E428-60A8-4B53-B7D2-44814D56F782}"/>
          </ac:spMkLst>
        </pc:spChg>
      </pc:sldChg>
      <pc:sldChg chg="addSp modSp new mod">
        <pc:chgData name="Mohamed Mhassni" userId="a662848891c80412" providerId="LiveId" clId="{AFD7B7B9-2327-4F4C-A018-ED2D198445DF}" dt="2022-05-19T11:47:55.119" v="7874" actId="14100"/>
        <pc:sldMkLst>
          <pc:docMk/>
          <pc:sldMk cId="3037270596" sldId="257"/>
        </pc:sldMkLst>
        <pc:spChg chg="mod">
          <ac:chgData name="Mohamed Mhassni" userId="a662848891c80412" providerId="LiveId" clId="{AFD7B7B9-2327-4F4C-A018-ED2D198445DF}" dt="2022-05-16T20:53:15.574" v="62" actId="2711"/>
          <ac:spMkLst>
            <pc:docMk/>
            <pc:sldMk cId="3037270596" sldId="257"/>
            <ac:spMk id="2" creationId="{EC1E614F-3A3B-4BB8-BD00-6B855A86132E}"/>
          </ac:spMkLst>
        </pc:spChg>
        <pc:spChg chg="mod">
          <ac:chgData name="Mohamed Mhassni" userId="a662848891c80412" providerId="LiveId" clId="{AFD7B7B9-2327-4F4C-A018-ED2D198445DF}" dt="2022-05-19T11:47:55.119" v="7874" actId="14100"/>
          <ac:spMkLst>
            <pc:docMk/>
            <pc:sldMk cId="3037270596" sldId="257"/>
            <ac:spMk id="3" creationId="{805B1547-016E-44FB-99E9-A8E473D739EC}"/>
          </ac:spMkLst>
        </pc:spChg>
        <pc:spChg chg="add mod">
          <ac:chgData name="Mohamed Mhassni" userId="a662848891c80412" providerId="LiveId" clId="{AFD7B7B9-2327-4F4C-A018-ED2D198445DF}" dt="2022-05-16T20:51:17.258" v="60" actId="207"/>
          <ac:spMkLst>
            <pc:docMk/>
            <pc:sldMk cId="3037270596" sldId="257"/>
            <ac:spMk id="4" creationId="{CB76CC70-F56C-4B42-9FE9-FD144949CD65}"/>
          </ac:spMkLst>
        </pc:spChg>
        <pc:spChg chg="add mod">
          <ac:chgData name="Mohamed Mhassni" userId="a662848891c80412" providerId="LiveId" clId="{AFD7B7B9-2327-4F4C-A018-ED2D198445DF}" dt="2022-05-16T20:59:02.314" v="66" actId="20577"/>
          <ac:spMkLst>
            <pc:docMk/>
            <pc:sldMk cId="3037270596" sldId="257"/>
            <ac:spMk id="5" creationId="{DBBDFCFF-C1B8-4825-9631-6E06FC8D3431}"/>
          </ac:spMkLst>
        </pc:spChg>
      </pc:sldChg>
      <pc:sldChg chg="modSp new mod">
        <pc:chgData name="Mohamed Mhassni" userId="a662848891c80412" providerId="LiveId" clId="{AFD7B7B9-2327-4F4C-A018-ED2D198445DF}" dt="2022-05-16T22:39:23.199" v="191" actId="21"/>
        <pc:sldMkLst>
          <pc:docMk/>
          <pc:sldMk cId="4038284528" sldId="258"/>
        </pc:sldMkLst>
        <pc:spChg chg="mod">
          <ac:chgData name="Mohamed Mhassni" userId="a662848891c80412" providerId="LiveId" clId="{AFD7B7B9-2327-4F4C-A018-ED2D198445DF}" dt="2022-05-16T22:39:23.199" v="191" actId="21"/>
          <ac:spMkLst>
            <pc:docMk/>
            <pc:sldMk cId="4038284528" sldId="258"/>
            <ac:spMk id="3" creationId="{308CE746-E1A4-492C-934D-AFD4A99466AD}"/>
          </ac:spMkLst>
        </pc:spChg>
      </pc:sldChg>
      <pc:sldChg chg="modSp add mod modNotesTx">
        <pc:chgData name="Mohamed Mhassni" userId="a662848891c80412" providerId="LiveId" clId="{AFD7B7B9-2327-4F4C-A018-ED2D198445DF}" dt="2022-05-18T18:05:38.343" v="5871" actId="1076"/>
        <pc:sldMkLst>
          <pc:docMk/>
          <pc:sldMk cId="3014808904" sldId="259"/>
        </pc:sldMkLst>
        <pc:spChg chg="mod">
          <ac:chgData name="Mohamed Mhassni" userId="a662848891c80412" providerId="LiveId" clId="{AFD7B7B9-2327-4F4C-A018-ED2D198445DF}" dt="2022-05-16T22:40:15.035" v="207" actId="20577"/>
          <ac:spMkLst>
            <pc:docMk/>
            <pc:sldMk cId="3014808904" sldId="259"/>
            <ac:spMk id="2" creationId="{EC1E614F-3A3B-4BB8-BD00-6B855A86132E}"/>
          </ac:spMkLst>
        </pc:spChg>
        <pc:spChg chg="mod">
          <ac:chgData name="Mohamed Mhassni" userId="a662848891c80412" providerId="LiveId" clId="{AFD7B7B9-2327-4F4C-A018-ED2D198445DF}" dt="2022-05-18T18:05:38.343" v="5871" actId="1076"/>
          <ac:spMkLst>
            <pc:docMk/>
            <pc:sldMk cId="3014808904" sldId="259"/>
            <ac:spMk id="3" creationId="{805B1547-016E-44FB-99E9-A8E473D739EC}"/>
          </ac:spMkLst>
        </pc:spChg>
        <pc:spChg chg="mod">
          <ac:chgData name="Mohamed Mhassni" userId="a662848891c80412" providerId="LiveId" clId="{AFD7B7B9-2327-4F4C-A018-ED2D198445DF}" dt="2022-05-16T21:07:03.556" v="156" actId="1076"/>
          <ac:spMkLst>
            <pc:docMk/>
            <pc:sldMk cId="3014808904" sldId="259"/>
            <ac:spMk id="4" creationId="{CB76CC70-F56C-4B42-9FE9-FD144949CD65}"/>
          </ac:spMkLst>
        </pc:spChg>
        <pc:spChg chg="mod">
          <ac:chgData name="Mohamed Mhassni" userId="a662848891c80412" providerId="LiveId" clId="{AFD7B7B9-2327-4F4C-A018-ED2D198445DF}" dt="2022-05-16T21:07:03.556" v="156" actId="1076"/>
          <ac:spMkLst>
            <pc:docMk/>
            <pc:sldMk cId="3014808904" sldId="259"/>
            <ac:spMk id="5" creationId="{DBBDFCFF-C1B8-4825-9631-6E06FC8D3431}"/>
          </ac:spMkLst>
        </pc:spChg>
      </pc:sldChg>
      <pc:sldChg chg="add del">
        <pc:chgData name="Mohamed Mhassni" userId="a662848891c80412" providerId="LiveId" clId="{AFD7B7B9-2327-4F4C-A018-ED2D198445DF}" dt="2022-05-16T22:39:19.681" v="190" actId="2696"/>
        <pc:sldMkLst>
          <pc:docMk/>
          <pc:sldMk cId="1912282397" sldId="260"/>
        </pc:sldMkLst>
      </pc:sldChg>
      <pc:sldChg chg="add del">
        <pc:chgData name="Mohamed Mhassni" userId="a662848891c80412" providerId="LiveId" clId="{AFD7B7B9-2327-4F4C-A018-ED2D198445DF}" dt="2022-05-16T22:40:44.054" v="227" actId="2696"/>
        <pc:sldMkLst>
          <pc:docMk/>
          <pc:sldMk cId="3232155819" sldId="260"/>
        </pc:sldMkLst>
      </pc:sldChg>
      <pc:sldChg chg="modSp add mod modNotesTx">
        <pc:chgData name="Mohamed Mhassni" userId="a662848891c80412" providerId="LiveId" clId="{AFD7B7B9-2327-4F4C-A018-ED2D198445DF}" dt="2022-05-18T12:03:35.279" v="5464" actId="20577"/>
        <pc:sldMkLst>
          <pc:docMk/>
          <pc:sldMk cId="2751846744" sldId="261"/>
        </pc:sldMkLst>
        <pc:spChg chg="mod">
          <ac:chgData name="Mohamed Mhassni" userId="a662848891c80412" providerId="LiveId" clId="{AFD7B7B9-2327-4F4C-A018-ED2D198445DF}" dt="2022-05-17T21:22:42.221" v="3433" actId="20577"/>
          <ac:spMkLst>
            <pc:docMk/>
            <pc:sldMk cId="2751846744" sldId="261"/>
            <ac:spMk id="3" creationId="{805B1547-016E-44FB-99E9-A8E473D739EC}"/>
          </ac:spMkLst>
        </pc:spChg>
      </pc:sldChg>
      <pc:sldChg chg="addSp delSp modSp add mod">
        <pc:chgData name="Mohamed Mhassni" userId="a662848891c80412" providerId="LiveId" clId="{AFD7B7B9-2327-4F4C-A018-ED2D198445DF}" dt="2022-05-18T11:56:49.535" v="5422" actId="20577"/>
        <pc:sldMkLst>
          <pc:docMk/>
          <pc:sldMk cId="2643104999" sldId="262"/>
        </pc:sldMkLst>
        <pc:spChg chg="mod">
          <ac:chgData name="Mohamed Mhassni" userId="a662848891c80412" providerId="LiveId" clId="{AFD7B7B9-2327-4F4C-A018-ED2D198445DF}" dt="2022-05-17T09:21:07.661" v="564" actId="1076"/>
          <ac:spMkLst>
            <pc:docMk/>
            <pc:sldMk cId="2643104999" sldId="262"/>
            <ac:spMk id="2" creationId="{EC1E614F-3A3B-4BB8-BD00-6B855A86132E}"/>
          </ac:spMkLst>
        </pc:spChg>
        <pc:spChg chg="add del mod">
          <ac:chgData name="Mohamed Mhassni" userId="a662848891c80412" providerId="LiveId" clId="{AFD7B7B9-2327-4F4C-A018-ED2D198445DF}" dt="2022-05-17T08:48:52.124" v="330" actId="478"/>
          <ac:spMkLst>
            <pc:docMk/>
            <pc:sldMk cId="2643104999" sldId="262"/>
            <ac:spMk id="3" creationId="{805B1547-016E-44FB-99E9-A8E473D739EC}"/>
          </ac:spMkLst>
        </pc:spChg>
        <pc:spChg chg="add del mod">
          <ac:chgData name="Mohamed Mhassni" userId="a662848891c80412" providerId="LiveId" clId="{AFD7B7B9-2327-4F4C-A018-ED2D198445DF}" dt="2022-05-17T08:39:26.692" v="329" actId="478"/>
          <ac:spMkLst>
            <pc:docMk/>
            <pc:sldMk cId="2643104999" sldId="262"/>
            <ac:spMk id="7" creationId="{7CAF4097-A4F8-4BA2-8DB2-71B957B5012E}"/>
          </ac:spMkLst>
        </pc:spChg>
        <pc:spChg chg="add del mod">
          <ac:chgData name="Mohamed Mhassni" userId="a662848891c80412" providerId="LiveId" clId="{AFD7B7B9-2327-4F4C-A018-ED2D198445DF}" dt="2022-05-17T08:48:57.343" v="333" actId="478"/>
          <ac:spMkLst>
            <pc:docMk/>
            <pc:sldMk cId="2643104999" sldId="262"/>
            <ac:spMk id="9" creationId="{BB5506B5-3960-419A-890A-B9ABC3B433CD}"/>
          </ac:spMkLst>
        </pc:spChg>
        <pc:spChg chg="add mod">
          <ac:chgData name="Mohamed Mhassni" userId="a662848891c80412" providerId="LiveId" clId="{AFD7B7B9-2327-4F4C-A018-ED2D198445DF}" dt="2022-05-18T11:56:49.535" v="5422" actId="20577"/>
          <ac:spMkLst>
            <pc:docMk/>
            <pc:sldMk cId="2643104999" sldId="262"/>
            <ac:spMk id="10" creationId="{41FAC41E-5163-4196-B6AE-749F225A1EE2}"/>
          </ac:spMkLst>
        </pc:spChg>
        <pc:spChg chg="add del">
          <ac:chgData name="Mohamed Mhassni" userId="a662848891c80412" providerId="LiveId" clId="{AFD7B7B9-2327-4F4C-A018-ED2D198445DF}" dt="2022-05-17T08:57:44.319" v="408" actId="22"/>
          <ac:spMkLst>
            <pc:docMk/>
            <pc:sldMk cId="2643104999" sldId="262"/>
            <ac:spMk id="14" creationId="{573E788D-81BA-4A98-A4AF-E4A4EBBD5CB3}"/>
          </ac:spMkLst>
        </pc:spChg>
        <pc:spChg chg="add del mod">
          <ac:chgData name="Mohamed Mhassni" userId="a662848891c80412" providerId="LiveId" clId="{AFD7B7B9-2327-4F4C-A018-ED2D198445DF}" dt="2022-05-17T09:14:31.923" v="509" actId="21"/>
          <ac:spMkLst>
            <pc:docMk/>
            <pc:sldMk cId="2643104999" sldId="262"/>
            <ac:spMk id="15" creationId="{54172E1B-3628-4959-93A1-E2CB34C40102}"/>
          </ac:spMkLst>
        </pc:spChg>
        <pc:spChg chg="add del mod">
          <ac:chgData name="Mohamed Mhassni" userId="a662848891c80412" providerId="LiveId" clId="{AFD7B7B9-2327-4F4C-A018-ED2D198445DF}" dt="2022-05-17T11:12:27.272" v="594" actId="478"/>
          <ac:spMkLst>
            <pc:docMk/>
            <pc:sldMk cId="2643104999" sldId="262"/>
            <ac:spMk id="19" creationId="{DC8CD19E-BA09-4350-A02D-EE03C3E9254D}"/>
          </ac:spMkLst>
        </pc:spChg>
        <pc:spChg chg="add mod">
          <ac:chgData name="Mohamed Mhassni" userId="a662848891c80412" providerId="LiveId" clId="{AFD7B7B9-2327-4F4C-A018-ED2D198445DF}" dt="2022-05-17T11:12:14.817" v="591" actId="1076"/>
          <ac:spMkLst>
            <pc:docMk/>
            <pc:sldMk cId="2643104999" sldId="262"/>
            <ac:spMk id="20" creationId="{A78684D0-4C47-4BA9-9C34-3A849CBFA17C}"/>
          </ac:spMkLst>
        </pc:spChg>
        <pc:spChg chg="add mod">
          <ac:chgData name="Mohamed Mhassni" userId="a662848891c80412" providerId="LiveId" clId="{AFD7B7B9-2327-4F4C-A018-ED2D198445DF}" dt="2022-05-17T11:12:25.770" v="593" actId="1076"/>
          <ac:spMkLst>
            <pc:docMk/>
            <pc:sldMk cId="2643104999" sldId="262"/>
            <ac:spMk id="21" creationId="{06BB28DD-DB8A-42AE-AA4B-E4826E133CF9}"/>
          </ac:spMkLst>
        </pc:spChg>
        <pc:picChg chg="add mod ord">
          <ac:chgData name="Mohamed Mhassni" userId="a662848891c80412" providerId="LiveId" clId="{AFD7B7B9-2327-4F4C-A018-ED2D198445DF}" dt="2022-05-17T11:11:55.882" v="585" actId="1076"/>
          <ac:picMkLst>
            <pc:docMk/>
            <pc:sldMk cId="2643104999" sldId="262"/>
            <ac:picMk id="13" creationId="{0312D93E-088C-4568-8A69-0B7F10E5E6AD}"/>
          </ac:picMkLst>
        </pc:picChg>
        <pc:picChg chg="add del mod ord">
          <ac:chgData name="Mohamed Mhassni" userId="a662848891c80412" providerId="LiveId" clId="{AFD7B7B9-2327-4F4C-A018-ED2D198445DF}" dt="2022-05-17T15:54:02.512" v="2169" actId="478"/>
          <ac:picMkLst>
            <pc:docMk/>
            <pc:sldMk cId="2643104999" sldId="262"/>
            <ac:picMk id="17" creationId="{A36F9DA5-C777-4F20-977E-C50A4C56E635}"/>
          </ac:picMkLst>
        </pc:picChg>
        <pc:picChg chg="add del mod">
          <ac:chgData name="Mohamed Mhassni" userId="a662848891c80412" providerId="LiveId" clId="{AFD7B7B9-2327-4F4C-A018-ED2D198445DF}" dt="2022-05-17T11:55:06.643" v="653" actId="22"/>
          <ac:picMkLst>
            <pc:docMk/>
            <pc:sldMk cId="2643104999" sldId="262"/>
            <ac:picMk id="22" creationId="{5E6CED73-ED65-4983-8D35-1D7029AF046E}"/>
          </ac:picMkLst>
        </pc:picChg>
        <pc:picChg chg="add del">
          <ac:chgData name="Mohamed Mhassni" userId="a662848891c80412" providerId="LiveId" clId="{AFD7B7B9-2327-4F4C-A018-ED2D198445DF}" dt="2022-05-17T08:37:57.789" v="328"/>
          <ac:picMkLst>
            <pc:docMk/>
            <pc:sldMk cId="2643104999" sldId="262"/>
            <ac:picMk id="1026" creationId="{E05D5713-5963-4151-8B00-0B2E58BEA6F5}"/>
          </ac:picMkLst>
        </pc:picChg>
        <pc:picChg chg="add del mod">
          <ac:chgData name="Mohamed Mhassni" userId="a662848891c80412" providerId="LiveId" clId="{AFD7B7B9-2327-4F4C-A018-ED2D198445DF}" dt="2022-05-17T08:57:42.153" v="406" actId="478"/>
          <ac:picMkLst>
            <pc:docMk/>
            <pc:sldMk cId="2643104999" sldId="262"/>
            <ac:picMk id="1028" creationId="{5979B86B-59BD-4BB2-BDB4-687CB0E3EB26}"/>
          </ac:picMkLst>
        </pc:picChg>
        <pc:picChg chg="add mod">
          <ac:chgData name="Mohamed Mhassni" userId="a662848891c80412" providerId="LiveId" clId="{AFD7B7B9-2327-4F4C-A018-ED2D198445DF}" dt="2022-05-17T11:12:05.558" v="588" actId="1076"/>
          <ac:picMkLst>
            <pc:docMk/>
            <pc:sldMk cId="2643104999" sldId="262"/>
            <ac:picMk id="1030" creationId="{6D244E00-AB56-4A68-9129-636AB4D4FDFA}"/>
          </ac:picMkLst>
        </pc:picChg>
        <pc:picChg chg="add mod">
          <ac:chgData name="Mohamed Mhassni" userId="a662848891c80412" providerId="LiveId" clId="{AFD7B7B9-2327-4F4C-A018-ED2D198445DF}" dt="2022-05-17T15:54:31.996" v="2178" actId="1076"/>
          <ac:picMkLst>
            <pc:docMk/>
            <pc:sldMk cId="2643104999" sldId="262"/>
            <ac:picMk id="1032" creationId="{246E36E2-C295-45B2-8B83-59D88A80D371}"/>
          </ac:picMkLst>
        </pc:picChg>
      </pc:sldChg>
      <pc:sldChg chg="addSp delSp modSp add mod modNotesTx">
        <pc:chgData name="Mohamed Mhassni" userId="a662848891c80412" providerId="LiveId" clId="{AFD7B7B9-2327-4F4C-A018-ED2D198445DF}" dt="2022-05-18T12:03:03.589" v="5424" actId="14100"/>
        <pc:sldMkLst>
          <pc:docMk/>
          <pc:sldMk cId="478308667" sldId="263"/>
        </pc:sldMkLst>
        <pc:spChg chg="mod">
          <ac:chgData name="Mohamed Mhassni" userId="a662848891c80412" providerId="LiveId" clId="{AFD7B7B9-2327-4F4C-A018-ED2D198445DF}" dt="2022-05-18T12:03:03.589" v="5424" actId="14100"/>
          <ac:spMkLst>
            <pc:docMk/>
            <pc:sldMk cId="478308667" sldId="263"/>
            <ac:spMk id="10" creationId="{41FAC41E-5163-4196-B6AE-749F225A1EE2}"/>
          </ac:spMkLst>
        </pc:spChg>
        <pc:spChg chg="mod">
          <ac:chgData name="Mohamed Mhassni" userId="a662848891c80412" providerId="LiveId" clId="{AFD7B7B9-2327-4F4C-A018-ED2D198445DF}" dt="2022-05-17T09:06:08.857" v="458" actId="14100"/>
          <ac:spMkLst>
            <pc:docMk/>
            <pc:sldMk cId="478308667" sldId="263"/>
            <ac:spMk id="15" creationId="{54172E1B-3628-4959-93A1-E2CB34C40102}"/>
          </ac:spMkLst>
        </pc:spChg>
        <pc:picChg chg="add del mod">
          <ac:chgData name="Mohamed Mhassni" userId="a662848891c80412" providerId="LiveId" clId="{AFD7B7B9-2327-4F4C-A018-ED2D198445DF}" dt="2022-05-17T12:00:25.552" v="655" actId="478"/>
          <ac:picMkLst>
            <pc:docMk/>
            <pc:sldMk cId="478308667" sldId="263"/>
            <ac:picMk id="6" creationId="{13F74FD9-51C5-4188-8279-5A614BA71B9E}"/>
          </ac:picMkLst>
        </pc:picChg>
        <pc:picChg chg="add mod">
          <ac:chgData name="Mohamed Mhassni" userId="a662848891c80412" providerId="LiveId" clId="{AFD7B7B9-2327-4F4C-A018-ED2D198445DF}" dt="2022-05-17T12:00:25.761" v="656"/>
          <ac:picMkLst>
            <pc:docMk/>
            <pc:sldMk cId="478308667" sldId="263"/>
            <ac:picMk id="12" creationId="{E3FDE822-3C11-4FC9-BBC0-B1B71DCD9F2E}"/>
          </ac:picMkLst>
        </pc:picChg>
        <pc:picChg chg="del mod">
          <ac:chgData name="Mohamed Mhassni" userId="a662848891c80412" providerId="LiveId" clId="{AFD7B7B9-2327-4F4C-A018-ED2D198445DF}" dt="2022-05-17T09:11:21.716" v="485" actId="478"/>
          <ac:picMkLst>
            <pc:docMk/>
            <pc:sldMk cId="478308667" sldId="263"/>
            <ac:picMk id="13" creationId="{0312D93E-088C-4568-8A69-0B7F10E5E6AD}"/>
          </ac:picMkLst>
        </pc:picChg>
        <pc:picChg chg="mod">
          <ac:chgData name="Mohamed Mhassni" userId="a662848891c80412" providerId="LiveId" clId="{AFD7B7B9-2327-4F4C-A018-ED2D198445DF}" dt="2022-05-17T09:05:41.514" v="454" actId="1076"/>
          <ac:picMkLst>
            <pc:docMk/>
            <pc:sldMk cId="478308667" sldId="263"/>
            <ac:picMk id="1030" creationId="{6D244E00-AB56-4A68-9129-636AB4D4FDFA}"/>
          </ac:picMkLst>
        </pc:picChg>
        <pc:picChg chg="add del mod">
          <ac:chgData name="Mohamed Mhassni" userId="a662848891c80412" providerId="LiveId" clId="{AFD7B7B9-2327-4F4C-A018-ED2D198445DF}" dt="2022-05-17T09:11:35.055" v="489"/>
          <ac:picMkLst>
            <pc:docMk/>
            <pc:sldMk cId="478308667" sldId="263"/>
            <ac:picMk id="2050" creationId="{C7590DC7-B7E4-48D5-B723-D36070757446}"/>
          </ac:picMkLst>
        </pc:picChg>
      </pc:sldChg>
      <pc:sldChg chg="addSp delSp modSp add del mod">
        <pc:chgData name="Mohamed Mhassni" userId="a662848891c80412" providerId="LiveId" clId="{AFD7B7B9-2327-4F4C-A018-ED2D198445DF}" dt="2022-05-17T14:37:41.633" v="2078" actId="2696"/>
        <pc:sldMkLst>
          <pc:docMk/>
          <pc:sldMk cId="2742928316" sldId="264"/>
        </pc:sldMkLst>
        <pc:spChg chg="mod">
          <ac:chgData name="Mohamed Mhassni" userId="a662848891c80412" providerId="LiveId" clId="{AFD7B7B9-2327-4F4C-A018-ED2D198445DF}" dt="2022-05-17T12:05:10.876" v="708" actId="20577"/>
          <ac:spMkLst>
            <pc:docMk/>
            <pc:sldMk cId="2742928316" sldId="264"/>
            <ac:spMk id="2" creationId="{EC1E614F-3A3B-4BB8-BD00-6B855A86132E}"/>
          </ac:spMkLst>
        </pc:spChg>
        <pc:spChg chg="mod">
          <ac:chgData name="Mohamed Mhassni" userId="a662848891c80412" providerId="LiveId" clId="{AFD7B7B9-2327-4F4C-A018-ED2D198445DF}" dt="2022-05-17T11:42:19.179" v="638" actId="14100"/>
          <ac:spMkLst>
            <pc:docMk/>
            <pc:sldMk cId="2742928316" sldId="264"/>
            <ac:spMk id="10" creationId="{41FAC41E-5163-4196-B6AE-749F225A1EE2}"/>
          </ac:spMkLst>
        </pc:spChg>
        <pc:picChg chg="del">
          <ac:chgData name="Mohamed Mhassni" userId="a662848891c80412" providerId="LiveId" clId="{AFD7B7B9-2327-4F4C-A018-ED2D198445DF}" dt="2022-05-17T11:41:48.112" v="595" actId="478"/>
          <ac:picMkLst>
            <pc:docMk/>
            <pc:sldMk cId="2742928316" sldId="264"/>
            <ac:picMk id="6" creationId="{13F74FD9-51C5-4188-8279-5A614BA71B9E}"/>
          </ac:picMkLst>
        </pc:picChg>
        <pc:picChg chg="add mod">
          <ac:chgData name="Mohamed Mhassni" userId="a662848891c80412" providerId="LiveId" clId="{AFD7B7B9-2327-4F4C-A018-ED2D198445DF}" dt="2022-05-17T11:41:59.431" v="601" actId="1076"/>
          <ac:picMkLst>
            <pc:docMk/>
            <pc:sldMk cId="2742928316" sldId="264"/>
            <ac:picMk id="7" creationId="{DF3317A7-8ACA-46EA-80F4-A829C3A247D1}"/>
          </ac:picMkLst>
        </pc:picChg>
      </pc:sldChg>
      <pc:sldChg chg="new">
        <pc:chgData name="Mohamed Mhassni" userId="a662848891c80412" providerId="LiveId" clId="{AFD7B7B9-2327-4F4C-A018-ED2D198445DF}" dt="2022-05-17T12:00:18.547" v="654" actId="680"/>
        <pc:sldMkLst>
          <pc:docMk/>
          <pc:sldMk cId="1233600021" sldId="265"/>
        </pc:sldMkLst>
      </pc:sldChg>
      <pc:sldChg chg="addSp delSp modSp add mod modNotesTx">
        <pc:chgData name="Mohamed Mhassni" userId="a662848891c80412" providerId="LiveId" clId="{AFD7B7B9-2327-4F4C-A018-ED2D198445DF}" dt="2022-05-17T14:53:10.536" v="2168" actId="20577"/>
        <pc:sldMkLst>
          <pc:docMk/>
          <pc:sldMk cId="2833843408" sldId="266"/>
        </pc:sldMkLst>
        <pc:spChg chg="add mod">
          <ac:chgData name="Mohamed Mhassni" userId="a662848891c80412" providerId="LiveId" clId="{AFD7B7B9-2327-4F4C-A018-ED2D198445DF}" dt="2022-05-17T14:52:55.584" v="2157" actId="1076"/>
          <ac:spMkLst>
            <pc:docMk/>
            <pc:sldMk cId="2833843408" sldId="266"/>
            <ac:spMk id="3" creationId="{0EFB9828-2E82-4F34-807F-BD8479809671}"/>
          </ac:spMkLst>
        </pc:spChg>
        <pc:spChg chg="add mod">
          <ac:chgData name="Mohamed Mhassni" userId="a662848891c80412" providerId="LiveId" clId="{AFD7B7B9-2327-4F4C-A018-ED2D198445DF}" dt="2022-05-17T12:45:33.428" v="1063" actId="14100"/>
          <ac:spMkLst>
            <pc:docMk/>
            <pc:sldMk cId="2833843408" sldId="266"/>
            <ac:spMk id="9" creationId="{B082103A-475E-4513-BA63-50B1574B2EF6}"/>
          </ac:spMkLst>
        </pc:spChg>
        <pc:spChg chg="mod">
          <ac:chgData name="Mohamed Mhassni" userId="a662848891c80412" providerId="LiveId" clId="{AFD7B7B9-2327-4F4C-A018-ED2D198445DF}" dt="2022-05-17T14:53:10.536" v="2168" actId="20577"/>
          <ac:spMkLst>
            <pc:docMk/>
            <pc:sldMk cId="2833843408" sldId="266"/>
            <ac:spMk id="10" creationId="{41FAC41E-5163-4196-B6AE-749F225A1EE2}"/>
          </ac:spMkLst>
        </pc:spChg>
        <pc:spChg chg="del">
          <ac:chgData name="Mohamed Mhassni" userId="a662848891c80412" providerId="LiveId" clId="{AFD7B7B9-2327-4F4C-A018-ED2D198445DF}" dt="2022-05-17T12:45:24.151" v="1060" actId="21"/>
          <ac:spMkLst>
            <pc:docMk/>
            <pc:sldMk cId="2833843408" sldId="266"/>
            <ac:spMk id="15" creationId="{54172E1B-3628-4959-93A1-E2CB34C40102}"/>
          </ac:spMkLst>
        </pc:spChg>
        <pc:picChg chg="del">
          <ac:chgData name="Mohamed Mhassni" userId="a662848891c80412" providerId="LiveId" clId="{AFD7B7B9-2327-4F4C-A018-ED2D198445DF}" dt="2022-05-17T13:46:30.026" v="1531" actId="478"/>
          <ac:picMkLst>
            <pc:docMk/>
            <pc:sldMk cId="2833843408" sldId="266"/>
            <ac:picMk id="12" creationId="{E3FDE822-3C11-4FC9-BBC0-B1B71DCD9F2E}"/>
          </ac:picMkLst>
        </pc:picChg>
        <pc:picChg chg="mod">
          <ac:chgData name="Mohamed Mhassni" userId="a662848891c80412" providerId="LiveId" clId="{AFD7B7B9-2327-4F4C-A018-ED2D198445DF}" dt="2022-05-17T12:44:20.610" v="1059" actId="1076"/>
          <ac:picMkLst>
            <pc:docMk/>
            <pc:sldMk cId="2833843408" sldId="266"/>
            <ac:picMk id="1030" creationId="{6D244E00-AB56-4A68-9129-636AB4D4FDFA}"/>
          </ac:picMkLst>
        </pc:picChg>
      </pc:sldChg>
      <pc:sldChg chg="addSp delSp modSp add mod modNotesTx">
        <pc:chgData name="Mohamed Mhassni" userId="a662848891c80412" providerId="LiveId" clId="{AFD7B7B9-2327-4F4C-A018-ED2D198445DF}" dt="2022-05-17T14:31:08.644" v="1975" actId="20577"/>
        <pc:sldMkLst>
          <pc:docMk/>
          <pc:sldMk cId="1719665999" sldId="267"/>
        </pc:sldMkLst>
        <pc:spChg chg="del mod">
          <ac:chgData name="Mohamed Mhassni" userId="a662848891c80412" providerId="LiveId" clId="{AFD7B7B9-2327-4F4C-A018-ED2D198445DF}" dt="2022-05-17T14:27:15.479" v="1894" actId="478"/>
          <ac:spMkLst>
            <pc:docMk/>
            <pc:sldMk cId="1719665999" sldId="267"/>
            <ac:spMk id="3" creationId="{0EFB9828-2E82-4F34-807F-BD8479809671}"/>
          </ac:spMkLst>
        </pc:spChg>
        <pc:spChg chg="mod">
          <ac:chgData name="Mohamed Mhassni" userId="a662848891c80412" providerId="LiveId" clId="{AFD7B7B9-2327-4F4C-A018-ED2D198445DF}" dt="2022-05-17T14:19:31.830" v="1859" actId="1076"/>
          <ac:spMkLst>
            <pc:docMk/>
            <pc:sldMk cId="1719665999" sldId="267"/>
            <ac:spMk id="9" creationId="{B082103A-475E-4513-BA63-50B1574B2EF6}"/>
          </ac:spMkLst>
        </pc:spChg>
        <pc:spChg chg="mod">
          <ac:chgData name="Mohamed Mhassni" userId="a662848891c80412" providerId="LiveId" clId="{AFD7B7B9-2327-4F4C-A018-ED2D198445DF}" dt="2022-05-17T14:28:44.575" v="1917" actId="1076"/>
          <ac:spMkLst>
            <pc:docMk/>
            <pc:sldMk cId="1719665999" sldId="267"/>
            <ac:spMk id="10" creationId="{41FAC41E-5163-4196-B6AE-749F225A1EE2}"/>
          </ac:spMkLst>
        </pc:spChg>
        <pc:picChg chg="add mod">
          <ac:chgData name="Mohamed Mhassni" userId="a662848891c80412" providerId="LiveId" clId="{AFD7B7B9-2327-4F4C-A018-ED2D198445DF}" dt="2022-05-17T14:27:21.219" v="1898" actId="1076"/>
          <ac:picMkLst>
            <pc:docMk/>
            <pc:sldMk cId="1719665999" sldId="267"/>
            <ac:picMk id="11" creationId="{6C4D2CD2-585F-46B1-BA2E-23BE7CC4B8B1}"/>
          </ac:picMkLst>
        </pc:picChg>
      </pc:sldChg>
      <pc:sldChg chg="addSp delSp modSp add mod modNotesTx">
        <pc:chgData name="Mohamed Mhassni" userId="a662848891c80412" providerId="LiveId" clId="{AFD7B7B9-2327-4F4C-A018-ED2D198445DF}" dt="2022-05-18T09:09:23.963" v="3860" actId="20577"/>
        <pc:sldMkLst>
          <pc:docMk/>
          <pc:sldMk cId="995215197" sldId="268"/>
        </pc:sldMkLst>
        <pc:spChg chg="mod">
          <ac:chgData name="Mohamed Mhassni" userId="a662848891c80412" providerId="LiveId" clId="{AFD7B7B9-2327-4F4C-A018-ED2D198445DF}" dt="2022-05-17T14:31:19.194" v="1976" actId="1076"/>
          <ac:spMkLst>
            <pc:docMk/>
            <pc:sldMk cId="995215197" sldId="268"/>
            <ac:spMk id="9" creationId="{B082103A-475E-4513-BA63-50B1574B2EF6}"/>
          </ac:spMkLst>
        </pc:spChg>
        <pc:spChg chg="mod">
          <ac:chgData name="Mohamed Mhassni" userId="a662848891c80412" providerId="LiveId" clId="{AFD7B7B9-2327-4F4C-A018-ED2D198445DF}" dt="2022-05-18T09:09:23.963" v="3860" actId="20577"/>
          <ac:spMkLst>
            <pc:docMk/>
            <pc:sldMk cId="995215197" sldId="268"/>
            <ac:spMk id="10" creationId="{41FAC41E-5163-4196-B6AE-749F225A1EE2}"/>
          </ac:spMkLst>
        </pc:spChg>
        <pc:picChg chg="add mod">
          <ac:chgData name="Mohamed Mhassni" userId="a662848891c80412" providerId="LiveId" clId="{AFD7B7B9-2327-4F4C-A018-ED2D198445DF}" dt="2022-05-17T14:36:36.414" v="2077" actId="1076"/>
          <ac:picMkLst>
            <pc:docMk/>
            <pc:sldMk cId="995215197" sldId="268"/>
            <ac:picMk id="6" creationId="{51EA5FE3-3633-4C2D-8830-C6BC2F1B8E8B}"/>
          </ac:picMkLst>
        </pc:picChg>
        <pc:picChg chg="del">
          <ac:chgData name="Mohamed Mhassni" userId="a662848891c80412" providerId="LiveId" clId="{AFD7B7B9-2327-4F4C-A018-ED2D198445DF}" dt="2022-05-17T14:30:52.300" v="1936" actId="478"/>
          <ac:picMkLst>
            <pc:docMk/>
            <pc:sldMk cId="995215197" sldId="268"/>
            <ac:picMk id="11" creationId="{6C4D2CD2-585F-46B1-BA2E-23BE7CC4B8B1}"/>
          </ac:picMkLst>
        </pc:picChg>
      </pc:sldChg>
      <pc:sldChg chg="addSp delSp modSp add mod modNotesTx">
        <pc:chgData name="Mohamed Mhassni" userId="a662848891c80412" providerId="LiveId" clId="{AFD7B7B9-2327-4F4C-A018-ED2D198445DF}" dt="2022-05-18T18:40:45.183" v="6019" actId="20577"/>
        <pc:sldMkLst>
          <pc:docMk/>
          <pc:sldMk cId="1753287354" sldId="269"/>
        </pc:sldMkLst>
        <pc:spChg chg="mod">
          <ac:chgData name="Mohamed Mhassni" userId="a662848891c80412" providerId="LiveId" clId="{AFD7B7B9-2327-4F4C-A018-ED2D198445DF}" dt="2022-05-17T17:14:04.368" v="2317" actId="20577"/>
          <ac:spMkLst>
            <pc:docMk/>
            <pc:sldMk cId="1753287354" sldId="269"/>
            <ac:spMk id="2" creationId="{EC1E614F-3A3B-4BB8-BD00-6B855A86132E}"/>
          </ac:spMkLst>
        </pc:spChg>
        <pc:spChg chg="add del mod">
          <ac:chgData name="Mohamed Mhassni" userId="a662848891c80412" providerId="LiveId" clId="{AFD7B7B9-2327-4F4C-A018-ED2D198445DF}" dt="2022-05-17T17:51:08.354" v="2471" actId="478"/>
          <ac:spMkLst>
            <pc:docMk/>
            <pc:sldMk cId="1753287354" sldId="269"/>
            <ac:spMk id="8" creationId="{52F90D8B-20AF-40EB-8787-B43D6642B6DF}"/>
          </ac:spMkLst>
        </pc:spChg>
        <pc:spChg chg="del">
          <ac:chgData name="Mohamed Mhassni" userId="a662848891c80412" providerId="LiveId" clId="{AFD7B7B9-2327-4F4C-A018-ED2D198445DF}" dt="2022-05-17T17:17:49.852" v="2358" actId="478"/>
          <ac:spMkLst>
            <pc:docMk/>
            <pc:sldMk cId="1753287354" sldId="269"/>
            <ac:spMk id="9" creationId="{B082103A-475E-4513-BA63-50B1574B2EF6}"/>
          </ac:spMkLst>
        </pc:spChg>
        <pc:spChg chg="del">
          <ac:chgData name="Mohamed Mhassni" userId="a662848891c80412" providerId="LiveId" clId="{AFD7B7B9-2327-4F4C-A018-ED2D198445DF}" dt="2022-05-17T17:14:20.304" v="2318" actId="478"/>
          <ac:spMkLst>
            <pc:docMk/>
            <pc:sldMk cId="1753287354" sldId="269"/>
            <ac:spMk id="10" creationId="{41FAC41E-5163-4196-B6AE-749F225A1EE2}"/>
          </ac:spMkLst>
        </pc:spChg>
        <pc:spChg chg="add mod">
          <ac:chgData name="Mohamed Mhassni" userId="a662848891c80412" providerId="LiveId" clId="{AFD7B7B9-2327-4F4C-A018-ED2D198445DF}" dt="2022-05-17T17:14:53.919" v="2356" actId="20577"/>
          <ac:spMkLst>
            <pc:docMk/>
            <pc:sldMk cId="1753287354" sldId="269"/>
            <ac:spMk id="11" creationId="{2B975583-E8C2-4371-861F-469F18F27EF7}"/>
          </ac:spMkLst>
        </pc:spChg>
        <pc:spChg chg="add del mod">
          <ac:chgData name="Mohamed Mhassni" userId="a662848891c80412" providerId="LiveId" clId="{AFD7B7B9-2327-4F4C-A018-ED2D198445DF}" dt="2022-05-17T19:58:37.938" v="2779" actId="478"/>
          <ac:spMkLst>
            <pc:docMk/>
            <pc:sldMk cId="1753287354" sldId="269"/>
            <ac:spMk id="13" creationId="{EEDB281B-6429-401D-825A-34B028BAB702}"/>
          </ac:spMkLst>
        </pc:spChg>
        <pc:spChg chg="add del mod">
          <ac:chgData name="Mohamed Mhassni" userId="a662848891c80412" providerId="LiveId" clId="{AFD7B7B9-2327-4F4C-A018-ED2D198445DF}" dt="2022-05-17T20:01:40.054" v="2783"/>
          <ac:spMkLst>
            <pc:docMk/>
            <pc:sldMk cId="1753287354" sldId="269"/>
            <ac:spMk id="15" creationId="{DA6C2832-5FF9-4A6E-933B-1FA2845213A1}"/>
          </ac:spMkLst>
        </pc:spChg>
        <pc:spChg chg="add mod">
          <ac:chgData name="Mohamed Mhassni" userId="a662848891c80412" providerId="LiveId" clId="{AFD7B7B9-2327-4F4C-A018-ED2D198445DF}" dt="2022-05-17T21:33:25.581" v="3631" actId="14100"/>
          <ac:spMkLst>
            <pc:docMk/>
            <pc:sldMk cId="1753287354" sldId="269"/>
            <ac:spMk id="16" creationId="{949E288F-04E9-4EE3-8646-DE8C70C82F4A}"/>
          </ac:spMkLst>
        </pc:spChg>
        <pc:spChg chg="add mod">
          <ac:chgData name="Mohamed Mhassni" userId="a662848891c80412" providerId="LiveId" clId="{AFD7B7B9-2327-4F4C-A018-ED2D198445DF}" dt="2022-05-18T13:41:13.938" v="5819" actId="20577"/>
          <ac:spMkLst>
            <pc:docMk/>
            <pc:sldMk cId="1753287354" sldId="269"/>
            <ac:spMk id="21" creationId="{EB6ADE96-E9A5-4B56-A144-66BE7E7C7DBA}"/>
          </ac:spMkLst>
        </pc:spChg>
        <pc:spChg chg="add mod">
          <ac:chgData name="Mohamed Mhassni" userId="a662848891c80412" providerId="LiveId" clId="{AFD7B7B9-2327-4F4C-A018-ED2D198445DF}" dt="2022-05-18T13:30:14.913" v="5781" actId="1076"/>
          <ac:spMkLst>
            <pc:docMk/>
            <pc:sldMk cId="1753287354" sldId="269"/>
            <ac:spMk id="22" creationId="{0BB29931-A198-4DBE-9757-E2566821AB5A}"/>
          </ac:spMkLst>
        </pc:spChg>
        <pc:spChg chg="add mod">
          <ac:chgData name="Mohamed Mhassni" userId="a662848891c80412" providerId="LiveId" clId="{AFD7B7B9-2327-4F4C-A018-ED2D198445DF}" dt="2022-05-18T13:29:34.848" v="5773" actId="1076"/>
          <ac:spMkLst>
            <pc:docMk/>
            <pc:sldMk cId="1753287354" sldId="269"/>
            <ac:spMk id="23" creationId="{5B219652-07E4-49E4-AB81-DEB62C69B14A}"/>
          </ac:spMkLst>
        </pc:spChg>
        <pc:spChg chg="add mod">
          <ac:chgData name="Mohamed Mhassni" userId="a662848891c80412" providerId="LiveId" clId="{AFD7B7B9-2327-4F4C-A018-ED2D198445DF}" dt="2022-05-18T08:57:30.177" v="3685" actId="20577"/>
          <ac:spMkLst>
            <pc:docMk/>
            <pc:sldMk cId="1753287354" sldId="269"/>
            <ac:spMk id="24" creationId="{782AB19E-D763-493F-B9E2-3D608F7B140A}"/>
          </ac:spMkLst>
        </pc:spChg>
        <pc:spChg chg="add mod">
          <ac:chgData name="Mohamed Mhassni" userId="a662848891c80412" providerId="LiveId" clId="{AFD7B7B9-2327-4F4C-A018-ED2D198445DF}" dt="2022-05-18T18:40:45.183" v="6019" actId="20577"/>
          <ac:spMkLst>
            <pc:docMk/>
            <pc:sldMk cId="1753287354" sldId="269"/>
            <ac:spMk id="25" creationId="{237FD582-12DC-431E-B713-9DED0E17FDFC}"/>
          </ac:spMkLst>
        </pc:spChg>
        <pc:graphicFrameChg chg="add del mod">
          <ac:chgData name="Mohamed Mhassni" userId="a662848891c80412" providerId="LiveId" clId="{AFD7B7B9-2327-4F4C-A018-ED2D198445DF}" dt="2022-05-17T17:51:05.921" v="2470" actId="478"/>
          <ac:graphicFrameMkLst>
            <pc:docMk/>
            <pc:sldMk cId="1753287354" sldId="269"/>
            <ac:graphicFrameMk id="7" creationId="{A3D29025-6D93-491C-9B81-96ECCB36A6D5}"/>
          </ac:graphicFrameMkLst>
        </pc:graphicFrameChg>
        <pc:graphicFrameChg chg="add mod modGraphic">
          <ac:chgData name="Mohamed Mhassni" userId="a662848891c80412" providerId="LiveId" clId="{AFD7B7B9-2327-4F4C-A018-ED2D198445DF}" dt="2022-05-18T08:59:25.102" v="3842" actId="207"/>
          <ac:graphicFrameMkLst>
            <pc:docMk/>
            <pc:sldMk cId="1753287354" sldId="269"/>
            <ac:graphicFrameMk id="12" creationId="{5668E21C-96F9-4BDB-95CA-6A91FFE49335}"/>
          </ac:graphicFrameMkLst>
        </pc:graphicFrameChg>
        <pc:picChg chg="del">
          <ac:chgData name="Mohamed Mhassni" userId="a662848891c80412" providerId="LiveId" clId="{AFD7B7B9-2327-4F4C-A018-ED2D198445DF}" dt="2022-05-17T17:14:24.999" v="2321" actId="478"/>
          <ac:picMkLst>
            <pc:docMk/>
            <pc:sldMk cId="1753287354" sldId="269"/>
            <ac:picMk id="6" creationId="{51EA5FE3-3633-4C2D-8830-C6BC2F1B8E8B}"/>
          </ac:picMkLst>
        </pc:picChg>
        <pc:picChg chg="add del mod">
          <ac:chgData name="Mohamed Mhassni" userId="a662848891c80412" providerId="LiveId" clId="{AFD7B7B9-2327-4F4C-A018-ED2D198445DF}" dt="2022-05-17T21:24:52.399" v="3446" actId="478"/>
          <ac:picMkLst>
            <pc:docMk/>
            <pc:sldMk cId="1753287354" sldId="269"/>
            <ac:picMk id="18" creationId="{071FCB5C-D94A-4AC0-9195-45E7923A46AE}"/>
          </ac:picMkLst>
        </pc:picChg>
        <pc:picChg chg="add del mod">
          <ac:chgData name="Mohamed Mhassni" userId="a662848891c80412" providerId="LiveId" clId="{AFD7B7B9-2327-4F4C-A018-ED2D198445DF}" dt="2022-05-17T21:24:54.204" v="3447" actId="478"/>
          <ac:picMkLst>
            <pc:docMk/>
            <pc:sldMk cId="1753287354" sldId="269"/>
            <ac:picMk id="20" creationId="{ECD7A06E-AA96-4854-B533-417E5ADDCD52}"/>
          </ac:picMkLst>
        </pc:picChg>
        <pc:picChg chg="del">
          <ac:chgData name="Mohamed Mhassni" userId="a662848891c80412" providerId="LiveId" clId="{AFD7B7B9-2327-4F4C-A018-ED2D198445DF}" dt="2022-05-17T17:17:47.613" v="2357" actId="478"/>
          <ac:picMkLst>
            <pc:docMk/>
            <pc:sldMk cId="1753287354" sldId="269"/>
            <ac:picMk id="1030" creationId="{6D244E00-AB56-4A68-9129-636AB4D4FDFA}"/>
          </ac:picMkLst>
        </pc:picChg>
      </pc:sldChg>
      <pc:sldChg chg="addSp delSp modSp add mod modNotesTx">
        <pc:chgData name="Mohamed Mhassni" userId="a662848891c80412" providerId="LiveId" clId="{AFD7B7B9-2327-4F4C-A018-ED2D198445DF}" dt="2022-05-18T18:54:48.791" v="6102" actId="20577"/>
        <pc:sldMkLst>
          <pc:docMk/>
          <pc:sldMk cId="3980670619" sldId="270"/>
        </pc:sldMkLst>
        <pc:spChg chg="mod">
          <ac:chgData name="Mohamed Mhassni" userId="a662848891c80412" providerId="LiveId" clId="{AFD7B7B9-2327-4F4C-A018-ED2D198445DF}" dt="2022-05-18T12:24:07.236" v="5511" actId="313"/>
          <ac:spMkLst>
            <pc:docMk/>
            <pc:sldMk cId="3980670619" sldId="270"/>
            <ac:spMk id="2" creationId="{EC1E614F-3A3B-4BB8-BD00-6B855A86132E}"/>
          </ac:spMkLst>
        </pc:spChg>
        <pc:spChg chg="del">
          <ac:chgData name="Mohamed Mhassni" userId="a662848891c80412" providerId="LiveId" clId="{AFD7B7B9-2327-4F4C-A018-ED2D198445DF}" dt="2022-05-18T10:09:15.856" v="3907" actId="478"/>
          <ac:spMkLst>
            <pc:docMk/>
            <pc:sldMk cId="3980670619" sldId="270"/>
            <ac:spMk id="11" creationId="{2B975583-E8C2-4371-861F-469F18F27EF7}"/>
          </ac:spMkLst>
        </pc:spChg>
        <pc:spChg chg="add del">
          <ac:chgData name="Mohamed Mhassni" userId="a662848891c80412" providerId="LiveId" clId="{AFD7B7B9-2327-4F4C-A018-ED2D198445DF}" dt="2022-05-18T10:09:09.828" v="3906" actId="22"/>
          <ac:spMkLst>
            <pc:docMk/>
            <pc:sldMk cId="3980670619" sldId="270"/>
            <ac:spMk id="14" creationId="{4D197962-3A90-40BF-9029-73B886778D15}"/>
          </ac:spMkLst>
        </pc:spChg>
        <pc:spChg chg="del">
          <ac:chgData name="Mohamed Mhassni" userId="a662848891c80412" providerId="LiveId" clId="{AFD7B7B9-2327-4F4C-A018-ED2D198445DF}" dt="2022-05-18T09:58:14.449" v="3876" actId="478"/>
          <ac:spMkLst>
            <pc:docMk/>
            <pc:sldMk cId="3980670619" sldId="270"/>
            <ac:spMk id="16" creationId="{949E288F-04E9-4EE3-8646-DE8C70C82F4A}"/>
          </ac:spMkLst>
        </pc:spChg>
        <pc:spChg chg="add del">
          <ac:chgData name="Mohamed Mhassni" userId="a662848891c80412" providerId="LiveId" clId="{AFD7B7B9-2327-4F4C-A018-ED2D198445DF}" dt="2022-05-18T10:13:36.412" v="3909" actId="22"/>
          <ac:spMkLst>
            <pc:docMk/>
            <pc:sldMk cId="3980670619" sldId="270"/>
            <ac:spMk id="17" creationId="{D65428CE-7430-48D7-83D6-C62FA084E1EB}"/>
          </ac:spMkLst>
        </pc:spChg>
        <pc:spChg chg="add mod">
          <ac:chgData name="Mohamed Mhassni" userId="a662848891c80412" providerId="LiveId" clId="{AFD7B7B9-2327-4F4C-A018-ED2D198445DF}" dt="2022-05-18T18:54:48.791" v="6102" actId="20577"/>
          <ac:spMkLst>
            <pc:docMk/>
            <pc:sldMk cId="3980670619" sldId="270"/>
            <ac:spMk id="20" creationId="{E1CA8776-7020-4AD9-B3E5-86F62EDB1C07}"/>
          </ac:spMkLst>
        </pc:spChg>
        <pc:spChg chg="del">
          <ac:chgData name="Mohamed Mhassni" userId="a662848891c80412" providerId="LiveId" clId="{AFD7B7B9-2327-4F4C-A018-ED2D198445DF}" dt="2022-05-18T09:58:14.449" v="3876" actId="478"/>
          <ac:spMkLst>
            <pc:docMk/>
            <pc:sldMk cId="3980670619" sldId="270"/>
            <ac:spMk id="21" creationId="{EB6ADE96-E9A5-4B56-A144-66BE7E7C7DBA}"/>
          </ac:spMkLst>
        </pc:spChg>
        <pc:spChg chg="del">
          <ac:chgData name="Mohamed Mhassni" userId="a662848891c80412" providerId="LiveId" clId="{AFD7B7B9-2327-4F4C-A018-ED2D198445DF}" dt="2022-05-18T09:58:16.930" v="3877" actId="478"/>
          <ac:spMkLst>
            <pc:docMk/>
            <pc:sldMk cId="3980670619" sldId="270"/>
            <ac:spMk id="22" creationId="{0BB29931-A198-4DBE-9757-E2566821AB5A}"/>
          </ac:spMkLst>
        </pc:spChg>
        <pc:spChg chg="del">
          <ac:chgData name="Mohamed Mhassni" userId="a662848891c80412" providerId="LiveId" clId="{AFD7B7B9-2327-4F4C-A018-ED2D198445DF}" dt="2022-05-18T09:58:14.449" v="3876" actId="478"/>
          <ac:spMkLst>
            <pc:docMk/>
            <pc:sldMk cId="3980670619" sldId="270"/>
            <ac:spMk id="23" creationId="{5B219652-07E4-49E4-AB81-DEB62C69B14A}"/>
          </ac:spMkLst>
        </pc:spChg>
        <pc:spChg chg="del">
          <ac:chgData name="Mohamed Mhassni" userId="a662848891c80412" providerId="LiveId" clId="{AFD7B7B9-2327-4F4C-A018-ED2D198445DF}" dt="2022-05-18T09:58:14.449" v="3876" actId="478"/>
          <ac:spMkLst>
            <pc:docMk/>
            <pc:sldMk cId="3980670619" sldId="270"/>
            <ac:spMk id="24" creationId="{782AB19E-D763-493F-B9E2-3D608F7B140A}"/>
          </ac:spMkLst>
        </pc:spChg>
        <pc:spChg chg="del">
          <ac:chgData name="Mohamed Mhassni" userId="a662848891c80412" providerId="LiveId" clId="{AFD7B7B9-2327-4F4C-A018-ED2D198445DF}" dt="2022-05-18T09:58:11.687" v="3875" actId="478"/>
          <ac:spMkLst>
            <pc:docMk/>
            <pc:sldMk cId="3980670619" sldId="270"/>
            <ac:spMk id="25" creationId="{237FD582-12DC-431E-B713-9DED0E17FDFC}"/>
          </ac:spMkLst>
        </pc:spChg>
        <pc:spChg chg="add del">
          <ac:chgData name="Mohamed Mhassni" userId="a662848891c80412" providerId="LiveId" clId="{AFD7B7B9-2327-4F4C-A018-ED2D198445DF}" dt="2022-05-18T11:29:47.588" v="5150" actId="22"/>
          <ac:spMkLst>
            <pc:docMk/>
            <pc:sldMk cId="3980670619" sldId="270"/>
            <ac:spMk id="33" creationId="{B696E2F0-65EC-4E78-8572-F672B55F678F}"/>
          </ac:spMkLst>
        </pc:spChg>
        <pc:spChg chg="add del">
          <ac:chgData name="Mohamed Mhassni" userId="a662848891c80412" providerId="LiveId" clId="{AFD7B7B9-2327-4F4C-A018-ED2D198445DF}" dt="2022-05-18T13:41:45.120" v="5823" actId="22"/>
          <ac:spMkLst>
            <pc:docMk/>
            <pc:sldMk cId="3980670619" sldId="270"/>
            <ac:spMk id="39" creationId="{28F285DC-4490-4053-8A79-199FFE7317D8}"/>
          </ac:spMkLst>
        </pc:spChg>
        <pc:graphicFrameChg chg="del mod">
          <ac:chgData name="Mohamed Mhassni" userId="a662848891c80412" providerId="LiveId" clId="{AFD7B7B9-2327-4F4C-A018-ED2D198445DF}" dt="2022-05-18T09:58:08.224" v="3874" actId="478"/>
          <ac:graphicFrameMkLst>
            <pc:docMk/>
            <pc:sldMk cId="3980670619" sldId="270"/>
            <ac:graphicFrameMk id="12" creationId="{5668E21C-96F9-4BDB-95CA-6A91FFE49335}"/>
          </ac:graphicFrameMkLst>
        </pc:graphicFrameChg>
        <pc:picChg chg="add del mod">
          <ac:chgData name="Mohamed Mhassni" userId="a662848891c80412" providerId="LiveId" clId="{AFD7B7B9-2327-4F4C-A018-ED2D198445DF}" dt="2022-05-18T10:17:29.085" v="3913" actId="478"/>
          <ac:picMkLst>
            <pc:docMk/>
            <pc:sldMk cId="3980670619" sldId="270"/>
            <ac:picMk id="8" creationId="{E80D28AA-53BC-4AC8-8E1C-1584F2AB84D5}"/>
          </ac:picMkLst>
        </pc:picChg>
        <pc:picChg chg="add del mod">
          <ac:chgData name="Mohamed Mhassni" userId="a662848891c80412" providerId="LiveId" clId="{AFD7B7B9-2327-4F4C-A018-ED2D198445DF}" dt="2022-05-18T11:04:23.873" v="4603" actId="478"/>
          <ac:picMkLst>
            <pc:docMk/>
            <pc:sldMk cId="3980670619" sldId="270"/>
            <ac:picMk id="10" creationId="{99EA0051-8629-4597-B13D-9805E6C87C72}"/>
          </ac:picMkLst>
        </pc:picChg>
        <pc:picChg chg="add del mod">
          <ac:chgData name="Mohamed Mhassni" userId="a662848891c80412" providerId="LiveId" clId="{AFD7B7B9-2327-4F4C-A018-ED2D198445DF}" dt="2022-05-18T11:08:12.898" v="4693" actId="478"/>
          <ac:picMkLst>
            <pc:docMk/>
            <pc:sldMk cId="3980670619" sldId="270"/>
            <ac:picMk id="15" creationId="{81988DBC-2225-4F68-B67E-762282DB215E}"/>
          </ac:picMkLst>
        </pc:picChg>
        <pc:picChg chg="add del mod">
          <ac:chgData name="Mohamed Mhassni" userId="a662848891c80412" providerId="LiveId" clId="{AFD7B7B9-2327-4F4C-A018-ED2D198445DF}" dt="2022-05-18T11:08:18.503" v="4694" actId="478"/>
          <ac:picMkLst>
            <pc:docMk/>
            <pc:sldMk cId="3980670619" sldId="270"/>
            <ac:picMk id="19" creationId="{0CC7D1CE-7CAF-489A-88EC-580F6AC6991B}"/>
          </ac:picMkLst>
        </pc:picChg>
        <pc:picChg chg="add del mod">
          <ac:chgData name="Mohamed Mhassni" userId="a662848891c80412" providerId="LiveId" clId="{AFD7B7B9-2327-4F4C-A018-ED2D198445DF}" dt="2022-05-18T11:32:38.382" v="5213" actId="478"/>
          <ac:picMkLst>
            <pc:docMk/>
            <pc:sldMk cId="3980670619" sldId="270"/>
            <ac:picMk id="27" creationId="{E3794CC2-333B-4629-BF3E-E6D12F43B12A}"/>
          </ac:picMkLst>
        </pc:picChg>
        <pc:picChg chg="add del mod">
          <ac:chgData name="Mohamed Mhassni" userId="a662848891c80412" providerId="LiveId" clId="{AFD7B7B9-2327-4F4C-A018-ED2D198445DF}" dt="2022-05-18T11:32:46.331" v="5217" actId="478"/>
          <ac:picMkLst>
            <pc:docMk/>
            <pc:sldMk cId="3980670619" sldId="270"/>
            <ac:picMk id="29" creationId="{7990B4E2-6D74-4CE7-A95D-B9B526A56F4E}"/>
          </ac:picMkLst>
        </pc:picChg>
        <pc:picChg chg="add del mod">
          <ac:chgData name="Mohamed Mhassni" userId="a662848891c80412" providerId="LiveId" clId="{AFD7B7B9-2327-4F4C-A018-ED2D198445DF}" dt="2022-05-18T11:30:39.832" v="5154" actId="478"/>
          <ac:picMkLst>
            <pc:docMk/>
            <pc:sldMk cId="3980670619" sldId="270"/>
            <ac:picMk id="31" creationId="{E7FE0095-5365-45CA-B9B2-E1B3335FF05C}"/>
          </ac:picMkLst>
        </pc:picChg>
        <pc:picChg chg="add mod ord">
          <ac:chgData name="Mohamed Mhassni" userId="a662848891c80412" providerId="LiveId" clId="{AFD7B7B9-2327-4F4C-A018-ED2D198445DF}" dt="2022-05-18T13:42:12.592" v="5829" actId="167"/>
          <ac:picMkLst>
            <pc:docMk/>
            <pc:sldMk cId="3980670619" sldId="270"/>
            <ac:picMk id="35" creationId="{238D6735-9CDC-4A5E-9012-88A71FCECFE2}"/>
          </ac:picMkLst>
        </pc:picChg>
        <pc:picChg chg="add mod">
          <ac:chgData name="Mohamed Mhassni" userId="a662848891c80412" providerId="LiveId" clId="{AFD7B7B9-2327-4F4C-A018-ED2D198445DF}" dt="2022-05-18T13:42:41.091" v="5833" actId="1076"/>
          <ac:picMkLst>
            <pc:docMk/>
            <pc:sldMk cId="3980670619" sldId="270"/>
            <ac:picMk id="37" creationId="{C752EED8-7CD8-431A-BE9E-C11B5C97D468}"/>
          </ac:picMkLst>
        </pc:picChg>
        <pc:picChg chg="add mod">
          <ac:chgData name="Mohamed Mhassni" userId="a662848891c80412" providerId="LiveId" clId="{AFD7B7B9-2327-4F4C-A018-ED2D198445DF}" dt="2022-05-18T13:42:32.738" v="5832" actId="1076"/>
          <ac:picMkLst>
            <pc:docMk/>
            <pc:sldMk cId="3980670619" sldId="270"/>
            <ac:picMk id="41" creationId="{30C7FC26-1FF6-447C-96AE-9F8ADE50DF84}"/>
          </ac:picMkLst>
        </pc:picChg>
      </pc:sldChg>
      <pc:sldChg chg="addSp modSp add mod modNotesTx">
        <pc:chgData name="Mohamed Mhassni" userId="a662848891c80412" providerId="LiveId" clId="{AFD7B7B9-2327-4F4C-A018-ED2D198445DF}" dt="2022-05-18T17:19:47.200" v="5841" actId="1076"/>
        <pc:sldMkLst>
          <pc:docMk/>
          <pc:sldMk cId="3400236929" sldId="271"/>
        </pc:sldMkLst>
        <pc:spChg chg="mod">
          <ac:chgData name="Mohamed Mhassni" userId="a662848891c80412" providerId="LiveId" clId="{AFD7B7B9-2327-4F4C-A018-ED2D198445DF}" dt="2022-05-18T13:06:44.395" v="5539" actId="20577"/>
          <ac:spMkLst>
            <pc:docMk/>
            <pc:sldMk cId="3400236929" sldId="271"/>
            <ac:spMk id="2" creationId="{EC1E614F-3A3B-4BB8-BD00-6B855A86132E}"/>
          </ac:spMkLst>
        </pc:spChg>
        <pc:spChg chg="mod">
          <ac:chgData name="Mohamed Mhassni" userId="a662848891c80412" providerId="LiveId" clId="{AFD7B7B9-2327-4F4C-A018-ED2D198445DF}" dt="2022-05-18T13:05:41.018" v="5531" actId="1076"/>
          <ac:spMkLst>
            <pc:docMk/>
            <pc:sldMk cId="3400236929" sldId="271"/>
            <ac:spMk id="20" creationId="{E1CA8776-7020-4AD9-B3E5-86F62EDB1C07}"/>
          </ac:spMkLst>
        </pc:spChg>
        <pc:picChg chg="add mod">
          <ac:chgData name="Mohamed Mhassni" userId="a662848891c80412" providerId="LiveId" clId="{AFD7B7B9-2327-4F4C-A018-ED2D198445DF}" dt="2022-05-18T17:19:45.641" v="5840" actId="1076"/>
          <ac:picMkLst>
            <pc:docMk/>
            <pc:sldMk cId="3400236929" sldId="271"/>
            <ac:picMk id="6" creationId="{43C010AD-D2D9-4212-AEAB-111182E42855}"/>
          </ac:picMkLst>
        </pc:picChg>
        <pc:picChg chg="mod">
          <ac:chgData name="Mohamed Mhassni" userId="a662848891c80412" providerId="LiveId" clId="{AFD7B7B9-2327-4F4C-A018-ED2D198445DF}" dt="2022-05-18T17:14:54.575" v="5834" actId="1076"/>
          <ac:picMkLst>
            <pc:docMk/>
            <pc:sldMk cId="3400236929" sldId="271"/>
            <ac:picMk id="15" creationId="{81988DBC-2225-4F68-B67E-762282DB215E}"/>
          </ac:picMkLst>
        </pc:picChg>
        <pc:picChg chg="mod">
          <ac:chgData name="Mohamed Mhassni" userId="a662848891c80412" providerId="LiveId" clId="{AFD7B7B9-2327-4F4C-A018-ED2D198445DF}" dt="2022-05-18T17:19:47.200" v="5841" actId="1076"/>
          <ac:picMkLst>
            <pc:docMk/>
            <pc:sldMk cId="3400236929" sldId="271"/>
            <ac:picMk id="19" creationId="{0CC7D1CE-7CAF-489A-88EC-580F6AC6991B}"/>
          </ac:picMkLst>
        </pc:picChg>
      </pc:sldChg>
      <pc:sldChg chg="new del">
        <pc:chgData name="Mohamed Mhassni" userId="a662848891c80412" providerId="LiveId" clId="{AFD7B7B9-2327-4F4C-A018-ED2D198445DF}" dt="2022-05-18T13:14:16.293" v="5656" actId="2696"/>
        <pc:sldMkLst>
          <pc:docMk/>
          <pc:sldMk cId="692994090" sldId="272"/>
        </pc:sldMkLst>
      </pc:sldChg>
      <pc:sldChg chg="modSp add del mod">
        <pc:chgData name="Mohamed Mhassni" userId="a662848891c80412" providerId="LiveId" clId="{AFD7B7B9-2327-4F4C-A018-ED2D198445DF}" dt="2022-05-18T13:14:49.335" v="5671" actId="2696"/>
        <pc:sldMkLst>
          <pc:docMk/>
          <pc:sldMk cId="2241424482" sldId="273"/>
        </pc:sldMkLst>
        <pc:spChg chg="mod">
          <ac:chgData name="Mohamed Mhassni" userId="a662848891c80412" providerId="LiveId" clId="{AFD7B7B9-2327-4F4C-A018-ED2D198445DF}" dt="2022-05-18T13:14:27.125" v="5669" actId="20577"/>
          <ac:spMkLst>
            <pc:docMk/>
            <pc:sldMk cId="2241424482" sldId="273"/>
            <ac:spMk id="2" creationId="{EC1E614F-3A3B-4BB8-BD00-6B855A86132E}"/>
          </ac:spMkLst>
        </pc:spChg>
      </pc:sldChg>
      <pc:sldChg chg="modSp add del mod">
        <pc:chgData name="Mohamed Mhassni" userId="a662848891c80412" providerId="LiveId" clId="{AFD7B7B9-2327-4F4C-A018-ED2D198445DF}" dt="2022-05-18T18:05:08.744" v="5870" actId="2696"/>
        <pc:sldMkLst>
          <pc:docMk/>
          <pc:sldMk cId="2607181221" sldId="274"/>
        </pc:sldMkLst>
        <pc:spChg chg="mod">
          <ac:chgData name="Mohamed Mhassni" userId="a662848891c80412" providerId="LiveId" clId="{AFD7B7B9-2327-4F4C-A018-ED2D198445DF}" dt="2022-05-18T13:15:33.630" v="5690" actId="20577"/>
          <ac:spMkLst>
            <pc:docMk/>
            <pc:sldMk cId="2607181221" sldId="274"/>
            <ac:spMk id="2" creationId="{EC1E614F-3A3B-4BB8-BD00-6B855A86132E}"/>
          </ac:spMkLst>
        </pc:spChg>
      </pc:sldChg>
      <pc:sldChg chg="new del">
        <pc:chgData name="Mohamed Mhassni" userId="a662848891c80412" providerId="LiveId" clId="{AFD7B7B9-2327-4F4C-A018-ED2D198445DF}" dt="2022-05-18T13:15:55.976" v="5693" actId="2696"/>
        <pc:sldMkLst>
          <pc:docMk/>
          <pc:sldMk cId="1846812216" sldId="275"/>
        </pc:sldMkLst>
      </pc:sldChg>
      <pc:sldChg chg="add del">
        <pc:chgData name="Mohamed Mhassni" userId="a662848891c80412" providerId="LiveId" clId="{AFD7B7B9-2327-4F4C-A018-ED2D198445DF}" dt="2022-05-18T17:53:22.916" v="5844" actId="2696"/>
        <pc:sldMkLst>
          <pc:docMk/>
          <pc:sldMk cId="1960399730" sldId="275"/>
        </pc:sldMkLst>
      </pc:sldChg>
      <pc:sldChg chg="addSp delSp modSp add mod modNotesTx">
        <pc:chgData name="Mohamed Mhassni" userId="a662848891c80412" providerId="LiveId" clId="{AFD7B7B9-2327-4F4C-A018-ED2D198445DF}" dt="2022-05-19T10:19:25.123" v="7685" actId="20577"/>
        <pc:sldMkLst>
          <pc:docMk/>
          <pc:sldMk cId="1646845814" sldId="276"/>
        </pc:sldMkLst>
        <pc:spChg chg="mod">
          <ac:chgData name="Mohamed Mhassni" userId="a662848891c80412" providerId="LiveId" clId="{AFD7B7B9-2327-4F4C-A018-ED2D198445DF}" dt="2022-05-18T17:53:44.523" v="5861" actId="20577"/>
          <ac:spMkLst>
            <pc:docMk/>
            <pc:sldMk cId="1646845814" sldId="276"/>
            <ac:spMk id="2" creationId="{EC1E614F-3A3B-4BB8-BD00-6B855A86132E}"/>
          </ac:spMkLst>
        </pc:spChg>
        <pc:spChg chg="add mod">
          <ac:chgData name="Mohamed Mhassni" userId="a662848891c80412" providerId="LiveId" clId="{AFD7B7B9-2327-4F4C-A018-ED2D198445DF}" dt="2022-05-18T18:03:26.521" v="5869" actId="767"/>
          <ac:spMkLst>
            <pc:docMk/>
            <pc:sldMk cId="1646845814" sldId="276"/>
            <ac:spMk id="3" creationId="{3C8D50F5-A264-4CFB-8DEA-47FE05428308}"/>
          </ac:spMkLst>
        </pc:spChg>
        <pc:spChg chg="add mod">
          <ac:chgData name="Mohamed Mhassni" userId="a662848891c80412" providerId="LiveId" clId="{AFD7B7B9-2327-4F4C-A018-ED2D198445DF}" dt="2022-05-19T10:01:21.925" v="7353" actId="1076"/>
          <ac:spMkLst>
            <pc:docMk/>
            <pc:sldMk cId="1646845814" sldId="276"/>
            <ac:spMk id="6" creationId="{DE9201A1-2231-48F5-85D0-64D059644BE6}"/>
          </ac:spMkLst>
        </pc:spChg>
        <pc:spChg chg="add mod">
          <ac:chgData name="Mohamed Mhassni" userId="a662848891c80412" providerId="LiveId" clId="{AFD7B7B9-2327-4F4C-A018-ED2D198445DF}" dt="2022-05-19T09:43:15.791" v="6690" actId="1076"/>
          <ac:spMkLst>
            <pc:docMk/>
            <pc:sldMk cId="1646845814" sldId="276"/>
            <ac:spMk id="9" creationId="{0F8D9593-48D1-4A17-9205-71845CF8E0E8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0" creationId="{59AE8E03-00B5-4FE6-AA7E-BD860ED77E6C}"/>
          </ac:spMkLst>
        </pc:spChg>
        <pc:spChg chg="add mod or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1" creationId="{FC0AD056-1D57-4893-A007-B13718C5FB01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2" creationId="{28795580-5386-4AB5-A08E-7CEAF5EB660F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5" creationId="{B579D2D4-3390-4F28-BE48-832BA28A8841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6" creationId="{E57819F4-010F-4668-9262-ED10A6E623C7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17" creationId="{D4E14C89-344A-461A-9958-C7D81358BEB5}"/>
          </ac:spMkLst>
        </pc:spChg>
        <pc:spChg chg="del mod">
          <ac:chgData name="Mohamed Mhassni" userId="a662848891c80412" providerId="LiveId" clId="{AFD7B7B9-2327-4F4C-A018-ED2D198445DF}" dt="2022-05-18T18:03:23.961" v="5868" actId="478"/>
          <ac:spMkLst>
            <pc:docMk/>
            <pc:sldMk cId="1646845814" sldId="276"/>
            <ac:spMk id="20" creationId="{E1CA8776-7020-4AD9-B3E5-86F62EDB1C07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21" creationId="{E1FDC246-90D8-4257-8F0C-94DAC0FB5413}"/>
          </ac:spMkLst>
        </pc:spChg>
        <pc:spChg chg="add del mod">
          <ac:chgData name="Mohamed Mhassni" userId="a662848891c80412" providerId="LiveId" clId="{AFD7B7B9-2327-4F4C-A018-ED2D198445DF}" dt="2022-05-19T09:41:15.671" v="6626"/>
          <ac:spMkLst>
            <pc:docMk/>
            <pc:sldMk cId="1646845814" sldId="276"/>
            <ac:spMk id="22" creationId="{1909FA4F-7877-4C24-96C1-DB3284CD42BD}"/>
          </ac:spMkLst>
        </pc:spChg>
        <pc:spChg chg="add del mod">
          <ac:chgData name="Mohamed Mhassni" userId="a662848891c80412" providerId="LiveId" clId="{AFD7B7B9-2327-4F4C-A018-ED2D198445DF}" dt="2022-05-19T09:41:12.987" v="6623"/>
          <ac:spMkLst>
            <pc:docMk/>
            <pc:sldMk cId="1646845814" sldId="276"/>
            <ac:spMk id="25" creationId="{C7C65D06-8320-4C1A-AFBD-6FC17972910F}"/>
          </ac:spMkLst>
        </pc:spChg>
        <pc:spChg chg="add mod">
          <ac:chgData name="Mohamed Mhassni" userId="a662848891c80412" providerId="LiveId" clId="{AFD7B7B9-2327-4F4C-A018-ED2D198445DF}" dt="2022-05-19T09:45:34.311" v="6716" actId="1076"/>
          <ac:spMkLst>
            <pc:docMk/>
            <pc:sldMk cId="1646845814" sldId="276"/>
            <ac:spMk id="26" creationId="{71E6DE88-30BB-4D86-B4DE-F327B3A3F414}"/>
          </ac:spMkLst>
        </pc:spChg>
        <pc:spChg chg="add mod">
          <ac:chgData name="Mohamed Mhassni" userId="a662848891c80412" providerId="LiveId" clId="{AFD7B7B9-2327-4F4C-A018-ED2D198445DF}" dt="2022-05-19T10:14:00.564" v="7413" actId="20577"/>
          <ac:spMkLst>
            <pc:docMk/>
            <pc:sldMk cId="1646845814" sldId="276"/>
            <ac:spMk id="27" creationId="{575337DE-A3A2-459F-BA2A-996C4FAA4923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28" creationId="{FAEF5775-E44B-4A98-93FF-DA58922782A3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29" creationId="{0C3FA678-0276-49AA-B33C-CEAAAAF702BA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30" creationId="{C933BDE4-6CCA-4CFC-B4F2-02AA86A2BADC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31" creationId="{8C86BE1C-74FF-49E1-AFD4-87FD5B3C74C4}"/>
          </ac:spMkLst>
        </pc:spChg>
        <pc:spChg chg="add mod">
          <ac:chgData name="Mohamed Mhassni" userId="a662848891c80412" providerId="LiveId" clId="{AFD7B7B9-2327-4F4C-A018-ED2D198445DF}" dt="2022-05-19T09:45:03.509" v="6697" actId="1076"/>
          <ac:spMkLst>
            <pc:docMk/>
            <pc:sldMk cId="1646845814" sldId="276"/>
            <ac:spMk id="33" creationId="{BD8C77C0-8EB8-4D2C-888E-CCDB94E1450E}"/>
          </ac:spMkLst>
        </pc:spChg>
        <pc:spChg chg="add mod">
          <ac:chgData name="Mohamed Mhassni" userId="a662848891c80412" providerId="LiveId" clId="{AFD7B7B9-2327-4F4C-A018-ED2D198445DF}" dt="2022-05-19T10:13:49.838" v="7394" actId="1076"/>
          <ac:spMkLst>
            <pc:docMk/>
            <pc:sldMk cId="1646845814" sldId="276"/>
            <ac:spMk id="36" creationId="{90EAC40B-CA68-4D6D-8590-EFBFC057B367}"/>
          </ac:spMkLst>
        </pc:spChg>
        <pc:spChg chg="add mod">
          <ac:chgData name="Mohamed Mhassni" userId="a662848891c80412" providerId="LiveId" clId="{AFD7B7B9-2327-4F4C-A018-ED2D198445DF}" dt="2022-05-19T10:13:49.838" v="7394" actId="1076"/>
          <ac:spMkLst>
            <pc:docMk/>
            <pc:sldMk cId="1646845814" sldId="276"/>
            <ac:spMk id="38" creationId="{30646E9E-0471-4CD1-917D-914B0E2E41F0}"/>
          </ac:spMkLst>
        </pc:spChg>
        <pc:spChg chg="add mod">
          <ac:chgData name="Mohamed Mhassni" userId="a662848891c80412" providerId="LiveId" clId="{AFD7B7B9-2327-4F4C-A018-ED2D198445DF}" dt="2022-05-19T09:53:20.766" v="7005" actId="1076"/>
          <ac:spMkLst>
            <pc:docMk/>
            <pc:sldMk cId="1646845814" sldId="276"/>
            <ac:spMk id="39" creationId="{843EA1E3-2C00-475E-9487-6FF6735F49D4}"/>
          </ac:spMkLst>
        </pc:spChg>
        <pc:spChg chg="add del mod">
          <ac:chgData name="Mohamed Mhassni" userId="a662848891c80412" providerId="LiveId" clId="{AFD7B7B9-2327-4F4C-A018-ED2D198445DF}" dt="2022-05-19T09:47:39.896" v="6820" actId="478"/>
          <ac:spMkLst>
            <pc:docMk/>
            <pc:sldMk cId="1646845814" sldId="276"/>
            <ac:spMk id="43" creationId="{9257999B-FAD9-4BFD-B60E-59E1AF85C8F6}"/>
          </ac:spMkLst>
        </pc:spChg>
        <pc:spChg chg="add mod">
          <ac:chgData name="Mohamed Mhassni" userId="a662848891c80412" providerId="LiveId" clId="{AFD7B7B9-2327-4F4C-A018-ED2D198445DF}" dt="2022-05-19T10:18:02.569" v="7599" actId="20577"/>
          <ac:spMkLst>
            <pc:docMk/>
            <pc:sldMk cId="1646845814" sldId="276"/>
            <ac:spMk id="46" creationId="{11ADA910-2FDB-459B-9EDF-73DA3830793D}"/>
          </ac:spMkLst>
        </pc:spChg>
        <pc:spChg chg="add mod">
          <ac:chgData name="Mohamed Mhassni" userId="a662848891c80412" providerId="LiveId" clId="{AFD7B7B9-2327-4F4C-A018-ED2D198445DF}" dt="2022-05-19T09:54:26.954" v="7043" actId="1076"/>
          <ac:spMkLst>
            <pc:docMk/>
            <pc:sldMk cId="1646845814" sldId="276"/>
            <ac:spMk id="52" creationId="{EE05C606-79C6-4274-AFE3-B2CB97FC36CB}"/>
          </ac:spMkLst>
        </pc:spChg>
        <pc:spChg chg="add mod">
          <ac:chgData name="Mohamed Mhassni" userId="a662848891c80412" providerId="LiveId" clId="{AFD7B7B9-2327-4F4C-A018-ED2D198445DF}" dt="2022-05-19T09:55:56.424" v="7055" actId="1076"/>
          <ac:spMkLst>
            <pc:docMk/>
            <pc:sldMk cId="1646845814" sldId="276"/>
            <ac:spMk id="53" creationId="{05D7244F-4272-44E5-A530-D4FD92517AE6}"/>
          </ac:spMkLst>
        </pc:spChg>
        <pc:spChg chg="add mod">
          <ac:chgData name="Mohamed Mhassni" userId="a662848891c80412" providerId="LiveId" clId="{AFD7B7B9-2327-4F4C-A018-ED2D198445DF}" dt="2022-05-19T09:54:40.151" v="7047" actId="1076"/>
          <ac:spMkLst>
            <pc:docMk/>
            <pc:sldMk cId="1646845814" sldId="276"/>
            <ac:spMk id="58" creationId="{4D2DEACC-EE6A-4504-8FA5-D246C583FE78}"/>
          </ac:spMkLst>
        </pc:spChg>
        <pc:spChg chg="add del mod">
          <ac:chgData name="Mohamed Mhassni" userId="a662848891c80412" providerId="LiveId" clId="{AFD7B7B9-2327-4F4C-A018-ED2D198445DF}" dt="2022-05-19T09:50:50.542" v="6891"/>
          <ac:spMkLst>
            <pc:docMk/>
            <pc:sldMk cId="1646845814" sldId="276"/>
            <ac:spMk id="59" creationId="{EE7FBA1B-B207-42E8-BD3D-58E4098F2959}"/>
          </ac:spMkLst>
        </pc:spChg>
        <pc:spChg chg="add mod">
          <ac:chgData name="Mohamed Mhassni" userId="a662848891c80412" providerId="LiveId" clId="{AFD7B7B9-2327-4F4C-A018-ED2D198445DF}" dt="2022-05-19T09:56:53.029" v="7066" actId="1076"/>
          <ac:spMkLst>
            <pc:docMk/>
            <pc:sldMk cId="1646845814" sldId="276"/>
            <ac:spMk id="60" creationId="{0A5A80E8-31A9-4415-9E05-09C1FAFBE0B5}"/>
          </ac:spMkLst>
        </pc:spChg>
        <pc:picChg chg="add mod">
          <ac:chgData name="Mohamed Mhassni" userId="a662848891c80412" providerId="LiveId" clId="{AFD7B7B9-2327-4F4C-A018-ED2D198445DF}" dt="2022-05-19T09:43:12.838" v="6689" actId="1076"/>
          <ac:picMkLst>
            <pc:docMk/>
            <pc:sldMk cId="1646845814" sldId="276"/>
            <ac:picMk id="8" creationId="{7CB634A0-E3C6-4479-859B-0E05AA1FEEAC}"/>
          </ac:picMkLst>
        </pc:picChg>
        <pc:picChg chg="del">
          <ac:chgData name="Mohamed Mhassni" userId="a662848891c80412" providerId="LiveId" clId="{AFD7B7B9-2327-4F4C-A018-ED2D198445DF}" dt="2022-05-18T17:59:15.746" v="5865" actId="478"/>
          <ac:picMkLst>
            <pc:docMk/>
            <pc:sldMk cId="1646845814" sldId="276"/>
            <ac:picMk id="35" creationId="{238D6735-9CDC-4A5E-9012-88A71FCECFE2}"/>
          </ac:picMkLst>
        </pc:picChg>
        <pc:picChg chg="del">
          <ac:chgData name="Mohamed Mhassni" userId="a662848891c80412" providerId="LiveId" clId="{AFD7B7B9-2327-4F4C-A018-ED2D198445DF}" dt="2022-05-18T17:59:16.882" v="5866" actId="478"/>
          <ac:picMkLst>
            <pc:docMk/>
            <pc:sldMk cId="1646845814" sldId="276"/>
            <ac:picMk id="37" creationId="{C752EED8-7CD8-431A-BE9E-C11B5C97D468}"/>
          </ac:picMkLst>
        </pc:picChg>
        <pc:picChg chg="del">
          <ac:chgData name="Mohamed Mhassni" userId="a662848891c80412" providerId="LiveId" clId="{AFD7B7B9-2327-4F4C-A018-ED2D198445DF}" dt="2022-05-18T17:59:17.899" v="5867" actId="478"/>
          <ac:picMkLst>
            <pc:docMk/>
            <pc:sldMk cId="1646845814" sldId="276"/>
            <ac:picMk id="41" creationId="{30C7FC26-1FF6-447C-96AE-9F8ADE50DF84}"/>
          </ac:picMkLst>
        </pc:picChg>
        <pc:cxnChg chg="add mod">
          <ac:chgData name="Mohamed Mhassni" userId="a662848891c80412" providerId="LiveId" clId="{AFD7B7B9-2327-4F4C-A018-ED2D198445DF}" dt="2022-05-19T09:45:03.509" v="6697" actId="1076"/>
          <ac:cxnSpMkLst>
            <pc:docMk/>
            <pc:sldMk cId="1646845814" sldId="276"/>
            <ac:cxnSpMk id="14" creationId="{6DE765A6-23BD-46BE-8371-5501B4D83E86}"/>
          </ac:cxnSpMkLst>
        </pc:cxnChg>
        <pc:cxnChg chg="add mod">
          <ac:chgData name="Mohamed Mhassni" userId="a662848891c80412" providerId="LiveId" clId="{AFD7B7B9-2327-4F4C-A018-ED2D198445DF}" dt="2022-05-19T09:45:03.509" v="6697" actId="1076"/>
          <ac:cxnSpMkLst>
            <pc:docMk/>
            <pc:sldMk cId="1646845814" sldId="276"/>
            <ac:cxnSpMk id="19" creationId="{A91CC075-416E-4477-B9D3-E0E067832CF5}"/>
          </ac:cxnSpMkLst>
        </pc:cxnChg>
        <pc:cxnChg chg="add mod">
          <ac:chgData name="Mohamed Mhassni" userId="a662848891c80412" providerId="LiveId" clId="{AFD7B7B9-2327-4F4C-A018-ED2D198445DF}" dt="2022-05-19T09:45:03.509" v="6697" actId="1076"/>
          <ac:cxnSpMkLst>
            <pc:docMk/>
            <pc:sldMk cId="1646845814" sldId="276"/>
            <ac:cxnSpMk id="32" creationId="{E38EC99C-1D29-4B46-B004-D2AB48588CE9}"/>
          </ac:cxnSpMkLst>
        </pc:cxnChg>
        <pc:cxnChg chg="add mod">
          <ac:chgData name="Mohamed Mhassni" userId="a662848891c80412" providerId="LiveId" clId="{AFD7B7B9-2327-4F4C-A018-ED2D198445DF}" dt="2022-05-19T10:14:13.517" v="7414" actId="14100"/>
          <ac:cxnSpMkLst>
            <pc:docMk/>
            <pc:sldMk cId="1646845814" sldId="276"/>
            <ac:cxnSpMk id="34" creationId="{04C353C1-7DAE-47AC-94BD-9E8F4832AA57}"/>
          </ac:cxnSpMkLst>
        </pc:cxnChg>
        <pc:cxnChg chg="add mod">
          <ac:chgData name="Mohamed Mhassni" userId="a662848891c80412" providerId="LiveId" clId="{AFD7B7B9-2327-4F4C-A018-ED2D198445DF}" dt="2022-05-19T09:53:20.766" v="7005" actId="1076"/>
          <ac:cxnSpMkLst>
            <pc:docMk/>
            <pc:sldMk cId="1646845814" sldId="276"/>
            <ac:cxnSpMk id="42" creationId="{EB93EC2F-EC16-46E7-90EB-8CA33E0B5DEE}"/>
          </ac:cxnSpMkLst>
        </pc:cxnChg>
        <pc:cxnChg chg="add mod">
          <ac:chgData name="Mohamed Mhassni" userId="a662848891c80412" providerId="LiveId" clId="{AFD7B7B9-2327-4F4C-A018-ED2D198445DF}" dt="2022-05-19T09:55:56.424" v="7055" actId="1076"/>
          <ac:cxnSpMkLst>
            <pc:docMk/>
            <pc:sldMk cId="1646845814" sldId="276"/>
            <ac:cxnSpMk id="49" creationId="{C94AAD15-29F6-405F-AE86-2501BD74E092}"/>
          </ac:cxnSpMkLst>
        </pc:cxnChg>
        <pc:cxnChg chg="add del">
          <ac:chgData name="Mohamed Mhassni" userId="a662848891c80412" providerId="LiveId" clId="{AFD7B7B9-2327-4F4C-A018-ED2D198445DF}" dt="2022-05-19T09:48:28.736" v="6832" actId="11529"/>
          <ac:cxnSpMkLst>
            <pc:docMk/>
            <pc:sldMk cId="1646845814" sldId="276"/>
            <ac:cxnSpMk id="51" creationId="{5AC43EAA-7D36-4CAA-A2B2-2EEA0EC82EE1}"/>
          </ac:cxnSpMkLst>
        </pc:cxnChg>
        <pc:cxnChg chg="add mod">
          <ac:chgData name="Mohamed Mhassni" userId="a662848891c80412" providerId="LiveId" clId="{AFD7B7B9-2327-4F4C-A018-ED2D198445DF}" dt="2022-05-19T09:54:38.467" v="7046" actId="14100"/>
          <ac:cxnSpMkLst>
            <pc:docMk/>
            <pc:sldMk cId="1646845814" sldId="276"/>
            <ac:cxnSpMk id="55" creationId="{EA1B56EE-6559-4FEA-AD4E-74F122B8EFF6}"/>
          </ac:cxnSpMkLst>
        </pc:cxnChg>
        <pc:cxnChg chg="add mod">
          <ac:chgData name="Mohamed Mhassni" userId="a662848891c80412" providerId="LiveId" clId="{AFD7B7B9-2327-4F4C-A018-ED2D198445DF}" dt="2022-05-19T09:56:11.069" v="7059" actId="14100"/>
          <ac:cxnSpMkLst>
            <pc:docMk/>
            <pc:sldMk cId="1646845814" sldId="276"/>
            <ac:cxnSpMk id="57" creationId="{3C858E0E-825B-41AF-97CC-97418679F59E}"/>
          </ac:cxnSpMkLst>
        </pc:cxnChg>
        <pc:cxnChg chg="add mod">
          <ac:chgData name="Mohamed Mhassni" userId="a662848891c80412" providerId="LiveId" clId="{AFD7B7B9-2327-4F4C-A018-ED2D198445DF}" dt="2022-05-19T09:56:26.761" v="7061" actId="1076"/>
          <ac:cxnSpMkLst>
            <pc:docMk/>
            <pc:sldMk cId="1646845814" sldId="276"/>
            <ac:cxnSpMk id="71" creationId="{B9C4D6A7-FF36-4553-A392-EDEFF15A1FB0}"/>
          </ac:cxnSpMkLst>
        </pc:cxnChg>
        <pc:cxnChg chg="add mod">
          <ac:chgData name="Mohamed Mhassni" userId="a662848891c80412" providerId="LiveId" clId="{AFD7B7B9-2327-4F4C-A018-ED2D198445DF}" dt="2022-05-19T09:56:40.060" v="7064" actId="14100"/>
          <ac:cxnSpMkLst>
            <pc:docMk/>
            <pc:sldMk cId="1646845814" sldId="276"/>
            <ac:cxnSpMk id="76" creationId="{BAD5BE23-5FDB-44A1-A695-79515EF1624D}"/>
          </ac:cxnSpMkLst>
        </pc:cxnChg>
        <pc:cxnChg chg="add">
          <ac:chgData name="Mohamed Mhassni" userId="a662848891c80412" providerId="LiveId" clId="{AFD7B7B9-2327-4F4C-A018-ED2D198445DF}" dt="2022-05-19T09:56:46.086" v="7065" actId="11529"/>
          <ac:cxnSpMkLst>
            <pc:docMk/>
            <pc:sldMk cId="1646845814" sldId="276"/>
            <ac:cxnSpMk id="79" creationId="{F91059CA-2806-4741-9030-41C41EC95096}"/>
          </ac:cxnSpMkLst>
        </pc:cxnChg>
      </pc:sldChg>
      <pc:sldChg chg="delSp modSp add del mod ord">
        <pc:chgData name="Mohamed Mhassni" userId="a662848891c80412" providerId="LiveId" clId="{AFD7B7B9-2327-4F4C-A018-ED2D198445DF}" dt="2022-05-18T13:19:32.466" v="5731" actId="2696"/>
        <pc:sldMkLst>
          <pc:docMk/>
          <pc:sldMk cId="3654832212" sldId="276"/>
        </pc:sldMkLst>
        <pc:spChg chg="mod">
          <ac:chgData name="Mohamed Mhassni" userId="a662848891c80412" providerId="LiveId" clId="{AFD7B7B9-2327-4F4C-A018-ED2D198445DF}" dt="2022-05-18T13:17:21.887" v="5718" actId="20577"/>
          <ac:spMkLst>
            <pc:docMk/>
            <pc:sldMk cId="3654832212" sldId="276"/>
            <ac:spMk id="2" creationId="{EC1E614F-3A3B-4BB8-BD00-6B855A86132E}"/>
          </ac:spMkLst>
        </pc:spChg>
        <pc:spChg chg="del">
          <ac:chgData name="Mohamed Mhassni" userId="a662848891c80412" providerId="LiveId" clId="{AFD7B7B9-2327-4F4C-A018-ED2D198445DF}" dt="2022-05-18T13:17:30.637" v="5720" actId="478"/>
          <ac:spMkLst>
            <pc:docMk/>
            <pc:sldMk cId="3654832212" sldId="276"/>
            <ac:spMk id="11" creationId="{2B975583-E8C2-4371-861F-469F18F27EF7}"/>
          </ac:spMkLst>
        </pc:spChg>
        <pc:spChg chg="del">
          <ac:chgData name="Mohamed Mhassni" userId="a662848891c80412" providerId="LiveId" clId="{AFD7B7B9-2327-4F4C-A018-ED2D198445DF}" dt="2022-05-18T13:17:32.066" v="5721" actId="478"/>
          <ac:spMkLst>
            <pc:docMk/>
            <pc:sldMk cId="3654832212" sldId="276"/>
            <ac:spMk id="16" creationId="{949E288F-04E9-4EE3-8646-DE8C70C82F4A}"/>
          </ac:spMkLst>
        </pc:spChg>
        <pc:spChg chg="del">
          <ac:chgData name="Mohamed Mhassni" userId="a662848891c80412" providerId="LiveId" clId="{AFD7B7B9-2327-4F4C-A018-ED2D198445DF}" dt="2022-05-18T13:17:33.471" v="5722" actId="478"/>
          <ac:spMkLst>
            <pc:docMk/>
            <pc:sldMk cId="3654832212" sldId="276"/>
            <ac:spMk id="21" creationId="{EB6ADE96-E9A5-4B56-A144-66BE7E7C7DBA}"/>
          </ac:spMkLst>
        </pc:spChg>
        <pc:spChg chg="del">
          <ac:chgData name="Mohamed Mhassni" userId="a662848891c80412" providerId="LiveId" clId="{AFD7B7B9-2327-4F4C-A018-ED2D198445DF}" dt="2022-05-18T13:17:39.528" v="5726" actId="478"/>
          <ac:spMkLst>
            <pc:docMk/>
            <pc:sldMk cId="3654832212" sldId="276"/>
            <ac:spMk id="22" creationId="{0BB29931-A198-4DBE-9757-E2566821AB5A}"/>
          </ac:spMkLst>
        </pc:spChg>
        <pc:spChg chg="del">
          <ac:chgData name="Mohamed Mhassni" userId="a662848891c80412" providerId="LiveId" clId="{AFD7B7B9-2327-4F4C-A018-ED2D198445DF}" dt="2022-05-18T13:17:35.454" v="5723" actId="478"/>
          <ac:spMkLst>
            <pc:docMk/>
            <pc:sldMk cId="3654832212" sldId="276"/>
            <ac:spMk id="23" creationId="{5B219652-07E4-49E4-AB81-DEB62C69B14A}"/>
          </ac:spMkLst>
        </pc:spChg>
        <pc:spChg chg="del">
          <ac:chgData name="Mohamed Mhassni" userId="a662848891c80412" providerId="LiveId" clId="{AFD7B7B9-2327-4F4C-A018-ED2D198445DF}" dt="2022-05-18T13:17:36.774" v="5724" actId="478"/>
          <ac:spMkLst>
            <pc:docMk/>
            <pc:sldMk cId="3654832212" sldId="276"/>
            <ac:spMk id="24" creationId="{782AB19E-D763-493F-B9E2-3D608F7B140A}"/>
          </ac:spMkLst>
        </pc:spChg>
        <pc:spChg chg="del">
          <ac:chgData name="Mohamed Mhassni" userId="a662848891c80412" providerId="LiveId" clId="{AFD7B7B9-2327-4F4C-A018-ED2D198445DF}" dt="2022-05-18T13:17:38.060" v="5725" actId="478"/>
          <ac:spMkLst>
            <pc:docMk/>
            <pc:sldMk cId="3654832212" sldId="276"/>
            <ac:spMk id="25" creationId="{237FD582-12DC-431E-B713-9DED0E17FDFC}"/>
          </ac:spMkLst>
        </pc:spChg>
        <pc:graphicFrameChg chg="del">
          <ac:chgData name="Mohamed Mhassni" userId="a662848891c80412" providerId="LiveId" clId="{AFD7B7B9-2327-4F4C-A018-ED2D198445DF}" dt="2022-05-18T13:17:28.386" v="5719" actId="478"/>
          <ac:graphicFrameMkLst>
            <pc:docMk/>
            <pc:sldMk cId="3654832212" sldId="276"/>
            <ac:graphicFrameMk id="12" creationId="{5668E21C-96F9-4BDB-95CA-6A91FFE49335}"/>
          </ac:graphicFrameMkLst>
        </pc:graphicFrameChg>
      </pc:sldChg>
      <pc:sldChg chg="addSp delSp modSp add mod">
        <pc:chgData name="Mohamed Mhassni" userId="a662848891c80412" providerId="LiveId" clId="{AFD7B7B9-2327-4F4C-A018-ED2D198445DF}" dt="2022-05-19T12:45:21.319" v="8400" actId="1076"/>
        <pc:sldMkLst>
          <pc:docMk/>
          <pc:sldMk cId="592513286" sldId="277"/>
        </pc:sldMkLst>
        <pc:spChg chg="mod">
          <ac:chgData name="Mohamed Mhassni" userId="a662848891c80412" providerId="LiveId" clId="{AFD7B7B9-2327-4F4C-A018-ED2D198445DF}" dt="2022-05-19T10:35:34.457" v="7704" actId="20577"/>
          <ac:spMkLst>
            <pc:docMk/>
            <pc:sldMk cId="592513286" sldId="277"/>
            <ac:spMk id="2" creationId="{EC1E614F-3A3B-4BB8-BD00-6B855A86132E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3" creationId="{3C8D50F5-A264-4CFB-8DEA-47FE05428308}"/>
          </ac:spMkLst>
        </pc:spChg>
        <pc:spChg chg="del">
          <ac:chgData name="Mohamed Mhassni" userId="a662848891c80412" providerId="LiveId" clId="{AFD7B7B9-2327-4F4C-A018-ED2D198445DF}" dt="2022-05-19T10:14:59.066" v="7418" actId="478"/>
          <ac:spMkLst>
            <pc:docMk/>
            <pc:sldMk cId="592513286" sldId="277"/>
            <ac:spMk id="6" creationId="{DE9201A1-2231-48F5-85D0-64D059644BE6}"/>
          </ac:spMkLst>
        </pc:spChg>
        <pc:spChg chg="add mod">
          <ac:chgData name="Mohamed Mhassni" userId="a662848891c80412" providerId="LiveId" clId="{AFD7B7B9-2327-4F4C-A018-ED2D198445DF}" dt="2022-05-19T12:45:21.319" v="8400" actId="1076"/>
          <ac:spMkLst>
            <pc:docMk/>
            <pc:sldMk cId="592513286" sldId="277"/>
            <ac:spMk id="7" creationId="{7156BD7E-DBE3-4224-B8FA-2CEC4F26394C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9" creationId="{0F8D9593-48D1-4A17-9205-71845CF8E0E8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0" creationId="{59AE8E03-00B5-4FE6-AA7E-BD860ED77E6C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1" creationId="{FC0AD056-1D57-4893-A007-B13718C5FB01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2" creationId="{28795580-5386-4AB5-A08E-7CEAF5EB660F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5" creationId="{B579D2D4-3390-4F28-BE48-832BA28A8841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6" creationId="{E57819F4-010F-4668-9262-ED10A6E623C7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17" creationId="{D4E14C89-344A-461A-9958-C7D81358BEB5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21" creationId="{E1FDC246-90D8-4257-8F0C-94DAC0FB5413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26" creationId="{71E6DE88-30BB-4D86-B4DE-F327B3A3F414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27" creationId="{575337DE-A3A2-459F-BA2A-996C4FAA4923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28" creationId="{FAEF5775-E44B-4A98-93FF-DA58922782A3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29" creationId="{0C3FA678-0276-49AA-B33C-CEAAAAF702BA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30" creationId="{C933BDE4-6CCA-4CFC-B4F2-02AA86A2BADC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31" creationId="{8C86BE1C-74FF-49E1-AFD4-87FD5B3C74C4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33" creationId="{BD8C77C0-8EB8-4D2C-888E-CCDB94E1450E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36" creationId="{90EAC40B-CA68-4D6D-8590-EFBFC057B367}"/>
          </ac:spMkLst>
        </pc:spChg>
        <pc:spChg chg="del">
          <ac:chgData name="Mohamed Mhassni" userId="a662848891c80412" providerId="LiveId" clId="{AFD7B7B9-2327-4F4C-A018-ED2D198445DF}" dt="2022-05-19T10:14:57.062" v="7417" actId="478"/>
          <ac:spMkLst>
            <pc:docMk/>
            <pc:sldMk cId="592513286" sldId="277"/>
            <ac:spMk id="38" creationId="{30646E9E-0471-4CD1-917D-914B0E2E41F0}"/>
          </ac:spMkLst>
        </pc:spChg>
        <pc:spChg chg="del">
          <ac:chgData name="Mohamed Mhassni" userId="a662848891c80412" providerId="LiveId" clId="{AFD7B7B9-2327-4F4C-A018-ED2D198445DF}" dt="2022-05-19T10:14:57.062" v="7417" actId="478"/>
          <ac:spMkLst>
            <pc:docMk/>
            <pc:sldMk cId="592513286" sldId="277"/>
            <ac:spMk id="39" creationId="{843EA1E3-2C00-475E-9487-6FF6735F49D4}"/>
          </ac:spMkLst>
        </pc:spChg>
        <pc:spChg chg="del">
          <ac:chgData name="Mohamed Mhassni" userId="a662848891c80412" providerId="LiveId" clId="{AFD7B7B9-2327-4F4C-A018-ED2D198445DF}" dt="2022-05-19T10:14:57.062" v="7417" actId="478"/>
          <ac:spMkLst>
            <pc:docMk/>
            <pc:sldMk cId="592513286" sldId="277"/>
            <ac:spMk id="46" creationId="{11ADA910-2FDB-459B-9EDF-73DA3830793D}"/>
          </ac:spMkLst>
        </pc:spChg>
        <pc:spChg chg="del">
          <ac:chgData name="Mohamed Mhassni" userId="a662848891c80412" providerId="LiveId" clId="{AFD7B7B9-2327-4F4C-A018-ED2D198445DF}" dt="2022-05-19T10:14:57.062" v="7417" actId="478"/>
          <ac:spMkLst>
            <pc:docMk/>
            <pc:sldMk cId="592513286" sldId="277"/>
            <ac:spMk id="52" creationId="{EE05C606-79C6-4274-AFE3-B2CB97FC36CB}"/>
          </ac:spMkLst>
        </pc:spChg>
        <pc:spChg chg="del">
          <ac:chgData name="Mohamed Mhassni" userId="a662848891c80412" providerId="LiveId" clId="{AFD7B7B9-2327-4F4C-A018-ED2D198445DF}" dt="2022-05-19T10:14:57.062" v="7417" actId="478"/>
          <ac:spMkLst>
            <pc:docMk/>
            <pc:sldMk cId="592513286" sldId="277"/>
            <ac:spMk id="53" creationId="{05D7244F-4272-44E5-A530-D4FD92517AE6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58" creationId="{4D2DEACC-EE6A-4504-8FA5-D246C583FE78}"/>
          </ac:spMkLst>
        </pc:spChg>
        <pc:spChg chg="del">
          <ac:chgData name="Mohamed Mhassni" userId="a662848891c80412" providerId="LiveId" clId="{AFD7B7B9-2327-4F4C-A018-ED2D198445DF}" dt="2022-05-19T10:14:52.202" v="7416" actId="478"/>
          <ac:spMkLst>
            <pc:docMk/>
            <pc:sldMk cId="592513286" sldId="277"/>
            <ac:spMk id="60" creationId="{0A5A80E8-31A9-4415-9E05-09C1FAFBE0B5}"/>
          </ac:spMkLst>
        </pc:spChg>
        <pc:picChg chg="del">
          <ac:chgData name="Mohamed Mhassni" userId="a662848891c80412" providerId="LiveId" clId="{AFD7B7B9-2327-4F4C-A018-ED2D198445DF}" dt="2022-05-19T10:15:00.735" v="7419" actId="478"/>
          <ac:picMkLst>
            <pc:docMk/>
            <pc:sldMk cId="592513286" sldId="277"/>
            <ac:picMk id="8" creationId="{7CB634A0-E3C6-4479-859B-0E05AA1FEEAC}"/>
          </ac:picMkLst>
        </pc:pic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14" creationId="{6DE765A6-23BD-46BE-8371-5501B4D83E86}"/>
          </ac:cxnSpMkLst>
        </pc:cxnChg>
        <pc:cxnChg chg="del mod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19" creationId="{A91CC075-416E-4477-B9D3-E0E067832CF5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32" creationId="{E38EC99C-1D29-4B46-B004-D2AB48588CE9}"/>
          </ac:cxnSpMkLst>
        </pc:cxnChg>
        <pc:cxnChg chg="del mod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34" creationId="{04C353C1-7DAE-47AC-94BD-9E8F4832AA57}"/>
          </ac:cxnSpMkLst>
        </pc:cxnChg>
        <pc:cxnChg chg="del mod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42" creationId="{EB93EC2F-EC16-46E7-90EB-8CA33E0B5DEE}"/>
          </ac:cxnSpMkLst>
        </pc:cxnChg>
        <pc:cxnChg chg="del mod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49" creationId="{C94AAD15-29F6-405F-AE86-2501BD74E092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55" creationId="{EA1B56EE-6559-4FEA-AD4E-74F122B8EFF6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57" creationId="{3C858E0E-825B-41AF-97CC-97418679F59E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71" creationId="{B9C4D6A7-FF36-4553-A392-EDEFF15A1FB0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76" creationId="{BAD5BE23-5FDB-44A1-A695-79515EF1624D}"/>
          </ac:cxnSpMkLst>
        </pc:cxnChg>
        <pc:cxnChg chg="del">
          <ac:chgData name="Mohamed Mhassni" userId="a662848891c80412" providerId="LiveId" clId="{AFD7B7B9-2327-4F4C-A018-ED2D198445DF}" dt="2022-05-19T10:14:52.202" v="7416" actId="478"/>
          <ac:cxnSpMkLst>
            <pc:docMk/>
            <pc:sldMk cId="592513286" sldId="277"/>
            <ac:cxnSpMk id="79" creationId="{F91059CA-2806-4741-9030-41C41EC95096}"/>
          </ac:cxnSpMkLst>
        </pc:cxnChg>
      </pc:sldChg>
      <pc:sldChg chg="add modNotesTx">
        <pc:chgData name="Mohamed Mhassni" userId="a662848891c80412" providerId="LiveId" clId="{AFD7B7B9-2327-4F4C-A018-ED2D198445DF}" dt="2022-05-19T12:49:27.405" v="8430" actId="20577"/>
        <pc:sldMkLst>
          <pc:docMk/>
          <pc:sldMk cId="2676820388" sldId="278"/>
        </pc:sldMkLst>
      </pc:sldChg>
      <pc:sldChg chg="modSp add mod">
        <pc:chgData name="Mohamed Mhassni" userId="a662848891c80412" providerId="LiveId" clId="{AFD7B7B9-2327-4F4C-A018-ED2D198445DF}" dt="2022-05-19T13:41:31.756" v="8874" actId="20577"/>
        <pc:sldMkLst>
          <pc:docMk/>
          <pc:sldMk cId="219011110" sldId="279"/>
        </pc:sldMkLst>
        <pc:spChg chg="mod">
          <ac:chgData name="Mohamed Mhassni" userId="a662848891c80412" providerId="LiveId" clId="{AFD7B7B9-2327-4F4C-A018-ED2D198445DF}" dt="2022-05-19T13:41:31.756" v="8874" actId="20577"/>
          <ac:spMkLst>
            <pc:docMk/>
            <pc:sldMk cId="219011110" sldId="279"/>
            <ac:spMk id="7" creationId="{7156BD7E-DBE3-4224-B8FA-2CEC4F26394C}"/>
          </ac:spMkLst>
        </pc:spChg>
      </pc:sldChg>
      <pc:sldChg chg="modSp add mod">
        <pc:chgData name="Mohamed Mhassni" userId="a662848891c80412" providerId="LiveId" clId="{AFD7B7B9-2327-4F4C-A018-ED2D198445DF}" dt="2022-05-19T13:54:45.954" v="8924" actId="20577"/>
        <pc:sldMkLst>
          <pc:docMk/>
          <pc:sldMk cId="963676141" sldId="280"/>
        </pc:sldMkLst>
        <pc:spChg chg="mod">
          <ac:chgData name="Mohamed Mhassni" userId="a662848891c80412" providerId="LiveId" clId="{AFD7B7B9-2327-4F4C-A018-ED2D198445DF}" dt="2022-05-19T13:54:45.954" v="8924" actId="20577"/>
          <ac:spMkLst>
            <pc:docMk/>
            <pc:sldMk cId="963676141" sldId="280"/>
            <ac:spMk id="7" creationId="{7156BD7E-DBE3-4224-B8FA-2CEC4F2639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55231-1591-4D31-9445-3230770BA7A7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9D76C-642B-49A8-B3CD-397388B5A5E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155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25330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62982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3142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47068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13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4141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9532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1629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62371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42870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89764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179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2239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9D76C-642B-49A8-B3CD-397388B5A5E5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391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73B105-5039-46D4-9850-ED22810226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2285F8C-AAF8-42CE-919A-196662ACE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607F61-6FB2-4944-A69F-580417C6C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9DF71D3-533F-492E-A99A-2BCC3278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603AED7-F40F-404C-8C95-C35DE268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5537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DEC28A-9353-4B22-8EAC-9DC474C2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ECD75F3-85D7-4D5F-AEC9-6D6F7A4FF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F91E35-2EAC-4D91-A032-9B46073DA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5CED67F-A9C2-4775-8CB9-4A884CA80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658A972-A19E-4B87-A2A6-6AD02B2F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45410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784DD01-460F-4622-A4ED-4C8393EB3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23351C8-F34F-4F71-93BC-1B1EAE0C3F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D6E23DB-93F6-477C-8972-F7CD3CC9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C19CD32-391F-4C46-AE6F-33E56580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CC7178E-5FB4-4BE1-A209-B1965BB3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729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F428F7-ED08-40F7-A065-3494E5295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D9A558-1DAD-4FD1-9831-EC2B1CA1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093EB0C-2C8D-4929-A78B-891000CC1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76C0DEE-03FB-4CA5-82DE-40C7E7F97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F4AC54A-1DAD-4C55-B263-46C0C74B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8295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3F7E24-7FB5-4C87-8D9E-C1C4FABDE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BD55EA0-7EE5-4A10-AA38-E8F954D74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12C802-3254-4266-950B-738A8C74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28E02A-2B36-4021-B030-C3A07990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F39E112-3A9C-4DBA-AE77-673DAC61F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276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DA95F0-D9A5-4CED-B634-6F07A6599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2AAB36-B08E-4670-936F-5ACDCBDE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F39D20-E9A0-4EA7-86D4-8E0130EA7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7371BC2-EA23-4B01-BE0D-F1992741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0916B61-A843-4E09-A796-7B0D39B99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A5FCE30-EA1D-439D-8553-5D0046D7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1591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3E4829-7D14-4922-9D0A-05C1555D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A04D22-8DE7-4B82-AE3B-8187F3689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B6EF98-D0EE-498D-9A22-EE7A266C3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FF54AA-6802-4F2F-B746-24E61CD43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75243B3-857F-4CB5-9CEF-A292DC7821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89E57E7-48F4-44E4-BE6F-45448513E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B1733696-F6FB-4A8F-BFC5-354DE95DE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2B89821-9C54-4D24-BD48-DF0B45C6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44317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675A5D-A31E-4972-B233-92F9E0644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70F4588C-600D-4841-A7E9-5EBD6119E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367E20-50CE-4BF0-8FA1-36313143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734DD8-E04F-451F-B79F-7C8892308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28651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D2DA326-BE06-481D-B0FD-3DDD05405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67B07E2-ED8E-4E94-BC83-038BD861F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9ED24F3-9B57-4ADC-842F-9831EFABE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361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9EF369-B2F5-4200-A710-A8E7E38A7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A5A1A5-4773-442D-8CD8-914400731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AE6A282-08AD-49B9-BB06-2106A0548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7BB6AA8-008E-466D-BBA7-EEE9F265E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05FEDBD-A6D0-4A5B-A349-77631ED9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1BA52C9-A2A0-47B2-898B-9BD165257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11534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3384ED-0783-4A01-A247-E0C34DDAE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AAB72C7-C107-4A4D-ACD8-588852211B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0BA2096-A208-4075-9A67-7C652E955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9AC19A8-0B2C-45CC-A002-A61163E12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6A3513-C278-436D-B363-3F748DF1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ACA7DA7-F1F8-4C4D-B787-B54658D6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498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7974848-C866-4A52-8E64-5F88FE469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BCCDF5D-B5A9-4D88-8BED-FFF2BEDC5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DE75A41-71B1-4EF2-941F-9A25E475CB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D4C6A-FDC9-41C4-B35D-53AA81362FA9}" type="datetimeFigureOut">
              <a:rPr lang="fr-CA" smtClean="0"/>
              <a:t>2023-04-26</a:t>
            </a:fld>
            <a:endParaRPr lang="fr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B077509-4493-4910-BAA8-AD1F89795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E832E72-35D2-41C9-9641-43FC4D16B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CD5FD3-DE2D-4218-810E-3BC233F90C1E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3327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3756975-8C5A-4331-8541-03ED813F8AA8}"/>
              </a:ext>
            </a:extLst>
          </p:cNvPr>
          <p:cNvSpPr txBox="1"/>
          <p:nvPr/>
        </p:nvSpPr>
        <p:spPr>
          <a:xfrm>
            <a:off x="5052278" y="5706278"/>
            <a:ext cx="55082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40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M’</a:t>
            </a:r>
            <a:r>
              <a:rPr lang="fr-CA" sz="4000" b="1" dirty="0" err="1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hassni</a:t>
            </a:r>
            <a:r>
              <a:rPr lang="fr-CA" sz="4000" b="1" dirty="0" smtClean="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 Mohamed</a:t>
            </a:r>
            <a:endParaRPr lang="fr-CA" sz="4000" b="1" dirty="0">
              <a:solidFill>
                <a:schemeClr val="accent4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68" y="1902595"/>
            <a:ext cx="2467060" cy="34550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56212" y="735074"/>
            <a:ext cx="41240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CA" sz="4800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PORTOFLIO</a:t>
            </a: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681" y="4536116"/>
            <a:ext cx="873750" cy="83357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392" y="4523487"/>
            <a:ext cx="970302" cy="858836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61" y="3036238"/>
            <a:ext cx="1733837" cy="951656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33" y="3320107"/>
            <a:ext cx="2215127" cy="53033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77" y="1956598"/>
            <a:ext cx="812603" cy="42255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76" y="2093957"/>
            <a:ext cx="1531032" cy="336457"/>
          </a:xfrm>
          <a:prstGeom prst="rect">
            <a:avLst/>
          </a:prstGeom>
        </p:spPr>
      </p:pic>
      <p:sp>
        <p:nvSpPr>
          <p:cNvPr id="31" name="Right Triangle 8">
            <a:extLst>
              <a:ext uri="{FF2B5EF4-FFF2-40B4-BE49-F238E27FC236}">
                <a16:creationId xmlns:a16="http://schemas.microsoft.com/office/drawing/2014/main" xmlns="" id="{04F9E428-60A8-4B53-B7D2-44814D56F782}"/>
              </a:ext>
            </a:extLst>
          </p:cNvPr>
          <p:cNvSpPr/>
          <p:nvPr/>
        </p:nvSpPr>
        <p:spPr>
          <a:xfrm rot="10800000">
            <a:off x="6410960" y="0"/>
            <a:ext cx="5781040" cy="63601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32" name="Right Triangle 6">
            <a:extLst>
              <a:ext uri="{FF2B5EF4-FFF2-40B4-BE49-F238E27FC236}">
                <a16:creationId xmlns:a16="http://schemas.microsoft.com/office/drawing/2014/main" xmlns="" id="{434C5FD3-A856-423E-99B1-A42DDA276959}"/>
              </a:ext>
            </a:extLst>
          </p:cNvPr>
          <p:cNvSpPr/>
          <p:nvPr/>
        </p:nvSpPr>
        <p:spPr>
          <a:xfrm rot="10800000">
            <a:off x="9062720" y="0"/>
            <a:ext cx="3129280" cy="4724400"/>
          </a:xfrm>
          <a:prstGeom prst="rt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128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920206" y="2443829"/>
            <a:ext cx="460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COVID-19 pandemic resulted in a decrease in topographical survey </a:t>
            </a:r>
            <a:r>
              <a:rPr lang="en-US" sz="2000" dirty="0" smtClean="0"/>
              <a:t>business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9530" y="1591038"/>
            <a:ext cx="41585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Overcoming Challenges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8273" y="3712119"/>
            <a:ext cx="510353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 2021, secured a special public contract for topographic quarry plans with specific constraints that required research work</a:t>
            </a:r>
          </a:p>
        </p:txBody>
      </p:sp>
      <p:sp>
        <p:nvSpPr>
          <p:cNvPr id="13" name="Flèche vers le bas 12"/>
          <p:cNvSpPr/>
          <p:nvPr/>
        </p:nvSpPr>
        <p:spPr>
          <a:xfrm>
            <a:off x="2771287" y="3258758"/>
            <a:ext cx="451412" cy="386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èche vers le bas 24"/>
          <p:cNvSpPr/>
          <p:nvPr/>
        </p:nvSpPr>
        <p:spPr>
          <a:xfrm>
            <a:off x="2771287" y="4794962"/>
            <a:ext cx="451412" cy="3861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/>
          <p:cNvSpPr txBox="1"/>
          <p:nvPr/>
        </p:nvSpPr>
        <p:spPr>
          <a:xfrm>
            <a:off x="713249" y="5403711"/>
            <a:ext cx="481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Special project demands led to developing TopoBot Quarries and related research work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901" y="2443829"/>
            <a:ext cx="491558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63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3" name="Rectangle 22"/>
          <p:cNvSpPr/>
          <p:nvPr/>
        </p:nvSpPr>
        <p:spPr>
          <a:xfrm>
            <a:off x="77752" y="1591038"/>
            <a:ext cx="5922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Innovating 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for the Special Project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77752" y="2443829"/>
            <a:ext cx="601820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Research Project: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Research </a:t>
            </a:r>
            <a:r>
              <a:rPr lang="en-US" sz="2000" dirty="0"/>
              <a:t>project management to reconstruct quarries with minimal </a:t>
            </a:r>
            <a:r>
              <a:rPr lang="en-US" sz="2000" dirty="0" smtClean="0"/>
              <a:t>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 smtClean="0"/>
              <a:t>TopoBot Quarries </a:t>
            </a:r>
            <a:r>
              <a:rPr lang="en-US" sz="2000" dirty="0" smtClean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Mobile solution for quarry data </a:t>
            </a:r>
            <a:r>
              <a:rPr lang="en-US" sz="2000" dirty="0" smtClean="0"/>
              <a:t>management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3D </a:t>
            </a:r>
            <a:r>
              <a:rPr lang="en-US" sz="2000" dirty="0"/>
              <a:t>drone measurements for 350 quarries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Automated topographic plan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AutoCAD </a:t>
            </a:r>
            <a:r>
              <a:rPr lang="en-US" sz="2000" dirty="0"/>
              <a:t>extension for automated drawing based on Moroccan cadastral standards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report generation for each quarry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Centralized </a:t>
            </a:r>
            <a:r>
              <a:rPr lang="en-US" sz="2000" dirty="0"/>
              <a:t>real-time database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Supervising drone data acquisition in the field</a:t>
            </a:r>
            <a:endParaRPr lang="en-US" sz="2000" dirty="0" smtClean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620" y="1943151"/>
            <a:ext cx="2830636" cy="1262782"/>
          </a:xfrm>
          <a:prstGeom prst="rect">
            <a:avLst/>
          </a:prstGeom>
        </p:spPr>
      </p:pic>
      <p:sp>
        <p:nvSpPr>
          <p:cNvPr id="29" name="Flèche droite 28"/>
          <p:cNvSpPr/>
          <p:nvPr/>
        </p:nvSpPr>
        <p:spPr>
          <a:xfrm>
            <a:off x="8995099" y="2487732"/>
            <a:ext cx="219919" cy="173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1861" y="1850844"/>
            <a:ext cx="2873963" cy="13550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54AFB556-662C-48D8-8FC1-615BF959BF1D}"/>
              </a:ext>
            </a:extLst>
          </p:cNvPr>
          <p:cNvSpPr/>
          <p:nvPr/>
        </p:nvSpPr>
        <p:spPr>
          <a:xfrm>
            <a:off x="6117620" y="1431573"/>
            <a:ext cx="6018204" cy="41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Quarries</a:t>
            </a:r>
            <a:r>
              <a:rPr lang="fr-FR" dirty="0" smtClean="0"/>
              <a:t> reconstitution </a:t>
            </a:r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54AFB556-662C-48D8-8FC1-615BF959BF1D}"/>
              </a:ext>
            </a:extLst>
          </p:cNvPr>
          <p:cNvSpPr/>
          <p:nvPr/>
        </p:nvSpPr>
        <p:spPr>
          <a:xfrm>
            <a:off x="6095956" y="3357827"/>
            <a:ext cx="6018204" cy="41927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TopoBot</a:t>
            </a:r>
            <a:r>
              <a:rPr lang="fr-FR" dirty="0" smtClean="0"/>
              <a:t> </a:t>
            </a:r>
            <a:r>
              <a:rPr lang="fr-FR" dirty="0" err="1" smtClean="0"/>
              <a:t>Quarries</a:t>
            </a:r>
            <a:r>
              <a:rPr lang="fr-FR" dirty="0" smtClean="0"/>
              <a:t> Desktop</a:t>
            </a:r>
            <a:endParaRPr lang="fr-FR" dirty="0"/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459" y="3842821"/>
            <a:ext cx="5564615" cy="2488602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6747140" y="6352591"/>
            <a:ext cx="512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fully automated drawing with TopoBot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09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3" name="Rectangle 22"/>
          <p:cNvSpPr/>
          <p:nvPr/>
        </p:nvSpPr>
        <p:spPr>
          <a:xfrm>
            <a:off x="77752" y="1591038"/>
            <a:ext cx="67566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Achievements from the Special Project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77752" y="2316506"/>
            <a:ext cx="690137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Error/incomplete deliverable rate reduced </a:t>
            </a:r>
            <a:r>
              <a:rPr lang="en-US" sz="2800" b="1" dirty="0"/>
              <a:t>from 80-90% to 1-2</a:t>
            </a:r>
            <a:r>
              <a:rPr lang="en-US" sz="2800" b="1" dirty="0" smtClean="0"/>
              <a:t>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Plan generation time decreased from 7 hours to 5 </a:t>
            </a:r>
            <a:r>
              <a:rPr lang="en-US" sz="2000" dirty="0" smtClean="0"/>
              <a:t>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3x </a:t>
            </a:r>
            <a:r>
              <a:rPr lang="en-US" sz="2800" b="1" dirty="0"/>
              <a:t>increase in revenue</a:t>
            </a:r>
            <a:r>
              <a:rPr lang="en-US" sz="2400" dirty="0"/>
              <a:t> </a:t>
            </a:r>
            <a:r>
              <a:rPr lang="en-US" sz="2000" dirty="0"/>
              <a:t>compared to the </a:t>
            </a:r>
            <a:r>
              <a:rPr lang="en-US" sz="2000" dirty="0" smtClean="0"/>
              <a:t>last 2 years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Revenue reached </a:t>
            </a:r>
            <a:r>
              <a:rPr lang="en-US" sz="2800" b="1" dirty="0"/>
              <a:t>$2 million</a:t>
            </a:r>
            <a:endParaRPr lang="en-US" sz="2800" b="1" dirty="0" smtClean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112" y="2654708"/>
            <a:ext cx="4877481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83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93" y="4777451"/>
            <a:ext cx="2774065" cy="2080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23" name="Rectangle 22"/>
          <p:cNvSpPr/>
          <p:nvPr/>
        </p:nvSpPr>
        <p:spPr>
          <a:xfrm>
            <a:off x="342591" y="1836608"/>
            <a:ext cx="35311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Expanding Horizons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433261" y="2740456"/>
            <a:ext cx="69013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Created a new </a:t>
            </a:r>
            <a:r>
              <a:rPr lang="en-US" sz="2000" dirty="0" smtClean="0"/>
              <a:t>company “</a:t>
            </a:r>
            <a:r>
              <a:rPr lang="en-US" sz="2000" b="1" dirty="0" smtClean="0"/>
              <a:t>Handle IT Services</a:t>
            </a:r>
            <a:r>
              <a:rPr lang="en-US" sz="2000" dirty="0" smtClean="0"/>
              <a:t>” offering IT consulting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Providing personalized training in spatial data analysis and process automation as a sole </a:t>
            </a:r>
            <a:r>
              <a:rPr lang="en-US" sz="2000" dirty="0" smtClean="0"/>
              <a:t>expert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Fostering relationships with partners and expanding B2B networks</a:t>
            </a:r>
            <a:endParaRPr lang="en-US" sz="2800" b="1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93" y="1094239"/>
            <a:ext cx="3418390" cy="256379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096" y="3252650"/>
            <a:ext cx="3213904" cy="24104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534" y="3977104"/>
            <a:ext cx="2008073" cy="4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0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301" y="2983093"/>
            <a:ext cx="8601419" cy="28736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My passion for technology, education, and dedication to the family business transformed </a:t>
            </a:r>
            <a:r>
              <a:rPr lang="en-US" dirty="0" err="1"/>
              <a:t>Topomap</a:t>
            </a:r>
            <a:r>
              <a:rPr lang="en-US" dirty="0"/>
              <a:t> into a market leader, and led to the creation of a new consulting company Proven ability to innovate and deliver results in challenging circumstances while expanding B2B networks</a:t>
            </a:r>
            <a:endParaRPr lang="en-US" dirty="0" smtClean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 txBox="1">
            <a:spLocks/>
          </p:cNvSpPr>
          <p:nvPr/>
        </p:nvSpPr>
        <p:spPr>
          <a:xfrm>
            <a:off x="-846110" y="1308414"/>
            <a:ext cx="5793001" cy="78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A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Conclusion</a:t>
            </a:r>
            <a:endParaRPr lang="fr-CA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Right Triangle 8">
            <a:extLst>
              <a:ext uri="{FF2B5EF4-FFF2-40B4-BE49-F238E27FC236}">
                <a16:creationId xmlns:a16="http://schemas.microsoft.com/office/drawing/2014/main" xmlns="" id="{04F9E428-60A8-4B53-B7D2-44814D56F782}"/>
              </a:ext>
            </a:extLst>
          </p:cNvPr>
          <p:cNvSpPr/>
          <p:nvPr/>
        </p:nvSpPr>
        <p:spPr>
          <a:xfrm rot="10800000">
            <a:off x="6410960" y="0"/>
            <a:ext cx="5781040" cy="63601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Right Triangle 6">
            <a:extLst>
              <a:ext uri="{FF2B5EF4-FFF2-40B4-BE49-F238E27FC236}">
                <a16:creationId xmlns:a16="http://schemas.microsoft.com/office/drawing/2014/main" xmlns="" id="{434C5FD3-A856-423E-99B1-A42DDA276959}"/>
              </a:ext>
            </a:extLst>
          </p:cNvPr>
          <p:cNvSpPr/>
          <p:nvPr/>
        </p:nvSpPr>
        <p:spPr>
          <a:xfrm rot="10800000">
            <a:off x="9062720" y="0"/>
            <a:ext cx="3129280" cy="4724400"/>
          </a:xfrm>
          <a:prstGeom prst="rt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294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910" y="657671"/>
            <a:ext cx="5793001" cy="782955"/>
          </a:xfrm>
        </p:spPr>
        <p:txBody>
          <a:bodyPr>
            <a:normAutofit/>
          </a:bodyPr>
          <a:lstStyle/>
          <a:p>
            <a:pPr algn="ctr"/>
            <a:r>
              <a:rPr lang="fr-CA" b="1" dirty="0" smtClean="0">
                <a:solidFill>
                  <a:srgbClr val="7030A0"/>
                </a:solidFill>
                <a:latin typeface="Arial Black" panose="020B0A04020102020204" pitchFamily="34" charset="0"/>
              </a:rPr>
              <a:t>Table of content</a:t>
            </a:r>
            <a:endParaRPr lang="fr-CA" b="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5B1547-016E-44FB-99E9-A8E473D73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7414" y="1995719"/>
            <a:ext cx="6709426" cy="382634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5100" b="1" dirty="0" smtClean="0"/>
              <a:t>Who</a:t>
            </a:r>
            <a:r>
              <a:rPr lang="fr-CA" sz="5100" b="1" dirty="0" smtClean="0"/>
              <a:t> </a:t>
            </a:r>
            <a:r>
              <a:rPr lang="fr-CA" sz="5100" b="1" dirty="0" err="1" smtClean="0"/>
              <a:t>am</a:t>
            </a:r>
            <a:r>
              <a:rPr lang="fr-CA" sz="5100" b="1" dirty="0" smtClean="0"/>
              <a:t> </a:t>
            </a:r>
            <a:r>
              <a:rPr lang="fr-CA" sz="5100" b="1" dirty="0"/>
              <a:t>I?</a:t>
            </a:r>
            <a:endParaRPr lang="fr-CA" sz="5100" b="1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5100" b="1" dirty="0"/>
              <a:t>A Family Business Success </a:t>
            </a:r>
            <a:r>
              <a:rPr lang="en-US" sz="5100" b="1" dirty="0" smtClean="0"/>
              <a:t>Story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fr-CA" sz="5100" b="1" dirty="0" smtClean="0"/>
              <a:t>Key </a:t>
            </a:r>
            <a:r>
              <a:rPr lang="fr-CA" sz="5100" b="1" dirty="0" err="1" smtClean="0"/>
              <a:t>achievements</a:t>
            </a:r>
            <a:endParaRPr lang="fr-CA" sz="5100" b="1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sz="5100" b="1" dirty="0" smtClean="0"/>
              <a:t>Failures</a:t>
            </a:r>
            <a:r>
              <a:rPr lang="fr-CA" sz="5100" b="1" dirty="0" smtClean="0"/>
              <a:t> </a:t>
            </a:r>
            <a:r>
              <a:rPr lang="fr-CA" sz="5100" b="1" dirty="0"/>
              <a:t>and </a:t>
            </a:r>
            <a:r>
              <a:rPr lang="fr-CA" sz="5100" b="1" dirty="0" err="1"/>
              <a:t>lessons</a:t>
            </a:r>
            <a:r>
              <a:rPr lang="fr-CA" sz="5100" b="1" dirty="0"/>
              <a:t> </a:t>
            </a:r>
            <a:r>
              <a:rPr lang="fr-CA" sz="5100" b="1" dirty="0" err="1" smtClean="0"/>
              <a:t>learned</a:t>
            </a:r>
            <a:endParaRPr lang="fr-CA" sz="5100" b="1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fr-CA" sz="5100" b="1" dirty="0" smtClean="0"/>
              <a:t>Conclusion</a:t>
            </a:r>
            <a:endParaRPr lang="fr-CA" sz="5100" b="1" dirty="0" smtClean="0"/>
          </a:p>
          <a:p>
            <a:pPr marL="514350" indent="-514350">
              <a:buFont typeface="+mj-lt"/>
              <a:buAutoNum type="arabicPeriod"/>
            </a:pPr>
            <a:endParaRPr lang="fr-CA" dirty="0"/>
          </a:p>
        </p:txBody>
      </p:sp>
      <p:sp>
        <p:nvSpPr>
          <p:cNvPr id="6" name="Right Triangle 8">
            <a:extLst>
              <a:ext uri="{FF2B5EF4-FFF2-40B4-BE49-F238E27FC236}">
                <a16:creationId xmlns:a16="http://schemas.microsoft.com/office/drawing/2014/main" xmlns="" id="{04F9E428-60A8-4B53-B7D2-44814D56F782}"/>
              </a:ext>
            </a:extLst>
          </p:cNvPr>
          <p:cNvSpPr/>
          <p:nvPr/>
        </p:nvSpPr>
        <p:spPr>
          <a:xfrm rot="10800000">
            <a:off x="6410960" y="0"/>
            <a:ext cx="5781040" cy="6360160"/>
          </a:xfrm>
          <a:prstGeom prst="rt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xmlns="" id="{434C5FD3-A856-423E-99B1-A42DDA276959}"/>
              </a:ext>
            </a:extLst>
          </p:cNvPr>
          <p:cNvSpPr/>
          <p:nvPr/>
        </p:nvSpPr>
        <p:spPr>
          <a:xfrm rot="10800000">
            <a:off x="9062720" y="0"/>
            <a:ext cx="3129280" cy="4724400"/>
          </a:xfrm>
          <a:prstGeom prst="rt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03727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021" y="189012"/>
            <a:ext cx="9850120" cy="654050"/>
          </a:xfrm>
        </p:spPr>
        <p:txBody>
          <a:bodyPr>
            <a:normAutofit fontScale="90000"/>
          </a:bodyPr>
          <a:lstStyle/>
          <a:p>
            <a:pPr algn="ctr"/>
            <a:r>
              <a:rPr lang="fr-CA" b="1" dirty="0">
                <a:solidFill>
                  <a:srgbClr val="7030A0"/>
                </a:solidFill>
                <a:latin typeface="+mn-lt"/>
              </a:rPr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4702632" y="2767373"/>
            <a:ext cx="7149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M'hassni Mohamed's passion for automation is evident in his work helping companies improve their </a:t>
            </a:r>
            <a:r>
              <a:rPr lang="en-US" sz="2400" b="1" dirty="0"/>
              <a:t>service</a:t>
            </a:r>
            <a:r>
              <a:rPr lang="en-US" sz="2400" dirty="0"/>
              <a:t> </a:t>
            </a:r>
            <a:r>
              <a:rPr lang="en-US" sz="2400" b="1" dirty="0"/>
              <a:t>quality</a:t>
            </a:r>
            <a:r>
              <a:rPr lang="en-US" sz="2400" dirty="0" smtClean="0"/>
              <a:t> </a:t>
            </a:r>
            <a:r>
              <a:rPr lang="en-US" sz="2400" dirty="0"/>
              <a:t>and </a:t>
            </a:r>
            <a:r>
              <a:rPr lang="en-US" sz="2400" b="1" dirty="0"/>
              <a:t>profitability</a:t>
            </a:r>
            <a:r>
              <a:rPr lang="en-US" sz="2400" dirty="0"/>
              <a:t> by </a:t>
            </a:r>
            <a:r>
              <a:rPr lang="en-US" sz="2400" b="1" dirty="0"/>
              <a:t>automating</a:t>
            </a:r>
            <a:r>
              <a:rPr lang="en-US" sz="2400" dirty="0"/>
              <a:t> their business processes. With varied experience in systems architecture, geomatics, digital marketing, and many other areas, M'hassni brings a unique perspective to every project he undertakes</a:t>
            </a:r>
            <a:endParaRPr lang="fr-FR" sz="2400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1" y="1841981"/>
            <a:ext cx="2572735" cy="360304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16" y="4396194"/>
            <a:ext cx="1120680" cy="106915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2" y="4300584"/>
            <a:ext cx="1304458" cy="115460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702632" y="1999738"/>
            <a:ext cx="21114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Who</a:t>
            </a:r>
            <a:r>
              <a:rPr lang="fr-CA" sz="3200" b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CA" sz="3200" b="1" dirty="0" err="1" smtClean="0">
                <a:solidFill>
                  <a:schemeClr val="accent4">
                    <a:lumMod val="75000"/>
                  </a:schemeClr>
                </a:solidFill>
              </a:rPr>
              <a:t>am</a:t>
            </a:r>
            <a:r>
              <a:rPr lang="fr-CA" sz="3200" b="1" dirty="0" smtClean="0">
                <a:solidFill>
                  <a:schemeClr val="accent4">
                    <a:lumMod val="75000"/>
                  </a:schemeClr>
                </a:solidFill>
              </a:rPr>
              <a:t> I? 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3531679" y="5514881"/>
            <a:ext cx="224567" cy="42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181054" y="5943143"/>
            <a:ext cx="2639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Microsoft </a:t>
            </a:r>
            <a:r>
              <a:rPr lang="fr-FR" b="1" dirty="0" smtClean="0"/>
              <a:t>Certified Azure </a:t>
            </a:r>
            <a:r>
              <a:rPr lang="fr-FR" b="1" dirty="0"/>
              <a:t>Solutions Architect Expert</a:t>
            </a:r>
            <a:endParaRPr lang="fr-FR" b="1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677639" y="5514881"/>
            <a:ext cx="63890" cy="428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11319" y="5943143"/>
            <a:ext cx="2457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GIS and </a:t>
            </a:r>
            <a:r>
              <a:rPr lang="fr-FR" b="1" dirty="0"/>
              <a:t>Cloud</a:t>
            </a:r>
            <a:r>
              <a:rPr lang="fr-FR" b="1" dirty="0" smtClean="0"/>
              <a:t> </a:t>
            </a:r>
            <a:r>
              <a:rPr lang="fr-FR" b="1" dirty="0" err="1"/>
              <a:t>e</a:t>
            </a:r>
            <a:r>
              <a:rPr lang="fr-FR" b="1" dirty="0" err="1" smtClean="0"/>
              <a:t>ngineer</a:t>
            </a:r>
            <a:r>
              <a:rPr lang="fr-FR" b="1" dirty="0" smtClean="0"/>
              <a:t> </a:t>
            </a:r>
            <a:r>
              <a:rPr lang="fr-FR" b="1" dirty="0" err="1" smtClean="0"/>
              <a:t>gradueted</a:t>
            </a:r>
            <a:r>
              <a:rPr lang="fr-FR" b="1" dirty="0" smtClean="0"/>
              <a:t> </a:t>
            </a:r>
            <a:r>
              <a:rPr lang="fr-FR" b="1" dirty="0" err="1" smtClean="0"/>
              <a:t>from</a:t>
            </a:r>
            <a:r>
              <a:rPr lang="fr-FR" b="1" dirty="0" smtClean="0"/>
              <a:t> EHTP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49634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373701" y="2197206"/>
            <a:ext cx="635174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First topography experience at age 12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Started learning programming languages (C, C++, JavaScript, </a:t>
            </a:r>
            <a:r>
              <a:rPr lang="en-US" sz="2400" dirty="0" err="1" smtClean="0"/>
              <a:t>vba</a:t>
            </a:r>
            <a:r>
              <a:rPr lang="en-US" sz="2400" dirty="0" smtClean="0"/>
              <a:t>, …) at 13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Attended a highly selective preparatory program (Math, Physics, Computer Science)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Participated in various code problem-solving competitions to challenge </a:t>
            </a:r>
            <a:r>
              <a:rPr lang="en-US" sz="2400" dirty="0" smtClean="0"/>
              <a:t>myself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8506" y="1530700"/>
            <a:ext cx="53542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Early Involvement and </a:t>
            </a:r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Passion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956386" y="6140446"/>
            <a:ext cx="5120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ational podium winner in ICPC the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most prestigious programming competitions in the world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529" y="2792071"/>
            <a:ext cx="3517788" cy="331943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949" y="1471893"/>
            <a:ext cx="3520476" cy="26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7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364600" y="2467038"/>
            <a:ext cx="63517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Family business: </a:t>
            </a:r>
            <a:r>
              <a:rPr lang="en-US" sz="2400" dirty="0" err="1" smtClean="0"/>
              <a:t>TopoMap</a:t>
            </a:r>
            <a:r>
              <a:rPr lang="en-US" sz="2400" dirty="0" smtClean="0"/>
              <a:t>, </a:t>
            </a:r>
            <a:r>
              <a:rPr lang="en-US" sz="2400" dirty="0"/>
              <a:t>founded in </a:t>
            </a:r>
            <a:r>
              <a:rPr lang="en-US" sz="2400" dirty="0" smtClean="0"/>
              <a:t>2007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Specialization: </a:t>
            </a:r>
            <a:r>
              <a:rPr lang="en-US" sz="2400" dirty="0" smtClean="0"/>
              <a:t>B2B Topography </a:t>
            </a:r>
            <a:r>
              <a:rPr lang="en-US" sz="2400" dirty="0"/>
              <a:t>and </a:t>
            </a:r>
            <a:r>
              <a:rPr lang="en-US" sz="2400" dirty="0" smtClean="0"/>
              <a:t>geomatics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Financial struggle: </a:t>
            </a:r>
            <a:r>
              <a:rPr lang="en-US" sz="2400" dirty="0"/>
              <a:t>Deficit for 10 years, </a:t>
            </a:r>
            <a:r>
              <a:rPr lang="en-US" sz="2400" dirty="0" smtClean="0"/>
              <a:t>cumulative debt of </a:t>
            </a:r>
            <a:r>
              <a:rPr lang="en-US" sz="2400" dirty="0"/>
              <a:t>$300,000</a:t>
            </a:r>
            <a:endParaRPr lang="fr-FR" sz="2400" dirty="0"/>
          </a:p>
        </p:txBody>
      </p:sp>
      <p:sp>
        <p:nvSpPr>
          <p:cNvPr id="26" name="Rectangle 25"/>
          <p:cNvSpPr/>
          <p:nvPr/>
        </p:nvSpPr>
        <p:spPr>
          <a:xfrm>
            <a:off x="188506" y="1699067"/>
            <a:ext cx="3002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>
                <a:solidFill>
                  <a:schemeClr val="accent4">
                    <a:lumMod val="75000"/>
                  </a:schemeClr>
                </a:solidFill>
              </a:rPr>
              <a:t>I</a:t>
            </a:r>
            <a:r>
              <a:rPr lang="fr-FR" sz="3200" b="1" dirty="0" smtClean="0">
                <a:solidFill>
                  <a:schemeClr val="accent4">
                    <a:lumMod val="75000"/>
                  </a:schemeClr>
                </a:solidFill>
              </a:rPr>
              <a:t>n </a:t>
            </a:r>
            <a:r>
              <a:rPr lang="fr-FR" sz="3200" b="1" dirty="0">
                <a:solidFill>
                  <a:schemeClr val="accent4">
                    <a:lumMod val="75000"/>
                  </a:schemeClr>
                </a:solidFill>
              </a:rPr>
              <a:t>the </a:t>
            </a:r>
            <a:r>
              <a:rPr lang="fr-FR" sz="3200" b="1" dirty="0" err="1" smtClean="0">
                <a:solidFill>
                  <a:schemeClr val="accent4">
                    <a:lumMod val="75000"/>
                  </a:schemeClr>
                </a:solidFill>
              </a:rPr>
              <a:t>meantime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240" y="1303502"/>
            <a:ext cx="1986721" cy="109045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2443" y="2467038"/>
            <a:ext cx="5299557" cy="3036288"/>
          </a:xfrm>
          <a:prstGeom prst="rect">
            <a:avLst/>
          </a:prstGeom>
        </p:spPr>
      </p:pic>
      <p:sp>
        <p:nvSpPr>
          <p:cNvPr id="9" name="Flèche droite 8"/>
          <p:cNvSpPr/>
          <p:nvPr/>
        </p:nvSpPr>
        <p:spPr>
          <a:xfrm>
            <a:off x="191635" y="5657434"/>
            <a:ext cx="566800" cy="31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ZoneTexte 10"/>
          <p:cNvSpPr txBox="1"/>
          <p:nvPr/>
        </p:nvSpPr>
        <p:spPr>
          <a:xfrm>
            <a:off x="1702414" y="5353569"/>
            <a:ext cx="4861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At </a:t>
            </a:r>
            <a:r>
              <a:rPr lang="en-US" b="1" dirty="0" smtClean="0"/>
              <a:t>2016</a:t>
            </a:r>
            <a:r>
              <a:rPr lang="en-US" dirty="0" smtClean="0"/>
              <a:t> </a:t>
            </a:r>
            <a:r>
              <a:rPr lang="en-US" dirty="0"/>
              <a:t>Decided to study Topography and Computer Science at EHTP, the most prestigious school in the country</a:t>
            </a:r>
            <a:endParaRPr lang="en-US" dirty="0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5" y="5323560"/>
            <a:ext cx="877875" cy="77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58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443" y="1530700"/>
            <a:ext cx="1316944" cy="217412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320" y="1032930"/>
            <a:ext cx="2523112" cy="32798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179587" y="2235249"/>
            <a:ext cx="691177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Introduced </a:t>
            </a:r>
            <a:r>
              <a:rPr lang="en-US" sz="2400" dirty="0"/>
              <a:t>technological solutions to optimize </a:t>
            </a:r>
            <a:r>
              <a:rPr lang="en-US" sz="2400" dirty="0" smtClean="0"/>
              <a:t>workflow 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/>
              <a:t>Business </a:t>
            </a:r>
            <a:r>
              <a:rPr lang="fr-FR" sz="2400" dirty="0" err="1"/>
              <a:t>process</a:t>
            </a:r>
            <a:r>
              <a:rPr lang="fr-FR" sz="2400" dirty="0"/>
              <a:t> </a:t>
            </a:r>
            <a:r>
              <a:rPr lang="fr-FR" sz="2400" dirty="0" err="1" smtClean="0"/>
              <a:t>optimization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cloud-based system </a:t>
            </a:r>
            <a:r>
              <a:rPr lang="en-US" sz="2400" dirty="0"/>
              <a:t>infrastructure </a:t>
            </a:r>
            <a:endParaRPr lang="en-US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infrastructure networking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staff training to new GIS technologies ( topographical drones , ArcGIS , 3D models  … )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Tools for automating </a:t>
            </a:r>
            <a:r>
              <a:rPr lang="en-US" sz="2400" dirty="0"/>
              <a:t>repetitive </a:t>
            </a:r>
            <a:r>
              <a:rPr lang="en-US" sz="2400" dirty="0" smtClean="0"/>
              <a:t>tasks</a:t>
            </a:r>
          </a:p>
          <a:p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Developed </a:t>
            </a:r>
            <a:r>
              <a:rPr lang="fr-FR" sz="2400" b="1" dirty="0" smtClean="0"/>
              <a:t>TopoMap CadGIS</a:t>
            </a:r>
            <a:r>
              <a:rPr lang="en-US" sz="2400" b="1" dirty="0" smtClean="0"/>
              <a:t> </a:t>
            </a:r>
            <a:r>
              <a:rPr lang="en-US" sz="2400" dirty="0"/>
              <a:t>a software extension to manage land title lifecycle according to </a:t>
            </a:r>
            <a:r>
              <a:rPr lang="fr-FR" sz="2400" dirty="0"/>
              <a:t>Cadastral office </a:t>
            </a:r>
            <a:r>
              <a:rPr lang="en-US" sz="2400" dirty="0" smtClean="0"/>
              <a:t>standards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8506" y="1530700"/>
            <a:ext cx="6669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>
                <a:solidFill>
                  <a:schemeClr val="accent4">
                    <a:lumMod val="75000"/>
                  </a:schemeClr>
                </a:solidFill>
              </a:rPr>
              <a:t>Implementing</a:t>
            </a:r>
            <a:r>
              <a:rPr lang="fr-FR" sz="3200" b="1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3200" b="1" dirty="0" err="1">
                <a:solidFill>
                  <a:schemeClr val="accent4">
                    <a:lumMod val="75000"/>
                  </a:schemeClr>
                </a:solidFill>
              </a:rPr>
              <a:t>Technology</a:t>
            </a:r>
            <a:r>
              <a:rPr lang="fr-FR" sz="3200" b="1" dirty="0">
                <a:solidFill>
                  <a:schemeClr val="accent4">
                    <a:lumMod val="75000"/>
                  </a:schemeClr>
                </a:solidFill>
              </a:rPr>
              <a:t> in </a:t>
            </a:r>
            <a:r>
              <a:rPr lang="fr-FR" sz="3200" b="1" dirty="0" smtClean="0">
                <a:solidFill>
                  <a:schemeClr val="accent4">
                    <a:lumMod val="75000"/>
                  </a:schemeClr>
                </a:solidFill>
              </a:rPr>
              <a:t>TopoMap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333" y="4382247"/>
            <a:ext cx="3685968" cy="2475753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5290" y="4029811"/>
            <a:ext cx="1295977" cy="1725094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5" y="3288662"/>
            <a:ext cx="4566226" cy="14449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57253" y="5754904"/>
            <a:ext cx="2044014" cy="11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13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485931" y="2745282"/>
            <a:ext cx="63517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Company struggling, but bid on a large public </a:t>
            </a:r>
            <a:r>
              <a:rPr lang="en-US" sz="2000" dirty="0" smtClean="0"/>
              <a:t>contract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Required </a:t>
            </a:r>
            <a:r>
              <a:rPr lang="en-US" sz="2000" dirty="0"/>
              <a:t>were 25 topography technicians for office work, but </a:t>
            </a:r>
            <a:r>
              <a:rPr lang="en-US" sz="2000" dirty="0" err="1"/>
              <a:t>TopoMap</a:t>
            </a:r>
            <a:r>
              <a:rPr lang="en-US" sz="2000" dirty="0"/>
              <a:t> had </a:t>
            </a:r>
            <a:r>
              <a:rPr lang="en-US" sz="2000" b="1" dirty="0"/>
              <a:t>only 4</a:t>
            </a:r>
            <a:r>
              <a:rPr lang="en-US" sz="2000" dirty="0"/>
              <a:t> </a:t>
            </a:r>
            <a:r>
              <a:rPr lang="en-US" sz="2000" dirty="0" smtClean="0"/>
              <a:t>available</a:t>
            </a:r>
          </a:p>
          <a:p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a </a:t>
            </a:r>
            <a:r>
              <a:rPr lang="en-US" sz="2000" b="1" dirty="0"/>
              <a:t>4-month</a:t>
            </a:r>
            <a:r>
              <a:rPr lang="en-US" sz="2000" dirty="0"/>
              <a:t> </a:t>
            </a:r>
            <a:r>
              <a:rPr lang="en-US" sz="2000" dirty="0" smtClean="0"/>
              <a:t>deadline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8506" y="1699067"/>
            <a:ext cx="3933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Taking a Leap of Faith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065" y="2674162"/>
            <a:ext cx="4899159" cy="2321126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960178" y="5113362"/>
            <a:ext cx="5120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fully automated drawing with TopoBot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lèche vers le bas 6"/>
          <p:cNvSpPr/>
          <p:nvPr/>
        </p:nvSpPr>
        <p:spPr>
          <a:xfrm>
            <a:off x="2748677" y="4893217"/>
            <a:ext cx="559235" cy="4402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4655" y="5546451"/>
            <a:ext cx="49072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Decided to develop </a:t>
            </a:r>
            <a:r>
              <a:rPr lang="en-US" b="1" dirty="0"/>
              <a:t>TopoBot</a:t>
            </a:r>
            <a:r>
              <a:rPr lang="en-US" dirty="0"/>
              <a:t> a solution to automate most of the plan-making process to meet the project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558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313148" y="2354964"/>
            <a:ext cx="680283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Mobile solution for data </a:t>
            </a:r>
            <a:r>
              <a:rPr lang="en-US" sz="2000" dirty="0" smtClean="0"/>
              <a:t>acquisition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AutoCAD extension for automated </a:t>
            </a:r>
            <a:r>
              <a:rPr lang="en-US" sz="2000" dirty="0" smtClean="0"/>
              <a:t>drawing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Automatic report and parcel sheet </a:t>
            </a:r>
            <a:r>
              <a:rPr lang="en-US" sz="2000" dirty="0" smtClean="0"/>
              <a:t>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Automated geometric data </a:t>
            </a:r>
            <a:r>
              <a:rPr lang="en-US" sz="2000" dirty="0" smtClean="0"/>
              <a:t>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Centralized database for real-time </a:t>
            </a:r>
            <a:r>
              <a:rPr lang="en-US" sz="2000" dirty="0" smtClean="0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Bot script to integrate data throughout the ministry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Cartographic server for drone images</a:t>
            </a:r>
            <a:endParaRPr lang="en-US" sz="2000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135865" y="1656899"/>
            <a:ext cx="33321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chemeClr val="accent4">
                    <a:lumMod val="75000"/>
                  </a:schemeClr>
                </a:solidFill>
              </a:rPr>
              <a:t>TopoBot Overview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608" y="4635290"/>
            <a:ext cx="1805615" cy="85546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617" y="1991453"/>
            <a:ext cx="828087" cy="179288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898" y="1982271"/>
            <a:ext cx="832328" cy="180206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7187" y="1982271"/>
            <a:ext cx="832328" cy="180206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4881" y="1891965"/>
            <a:ext cx="919573" cy="189236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7387" y="1963472"/>
            <a:ext cx="841011" cy="182086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4AFB556-662C-48D8-8FC1-615BF959BF1D}"/>
              </a:ext>
            </a:extLst>
          </p:cNvPr>
          <p:cNvSpPr/>
          <p:nvPr/>
        </p:nvSpPr>
        <p:spPr>
          <a:xfrm>
            <a:off x="7071064" y="1530016"/>
            <a:ext cx="4899159" cy="4192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TopoBot</a:t>
            </a:r>
            <a:r>
              <a:rPr lang="fr-FR" dirty="0" smtClean="0"/>
              <a:t> Survey Mobile App </a:t>
            </a:r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4AFB556-662C-48D8-8FC1-615BF959BF1D}"/>
              </a:ext>
            </a:extLst>
          </p:cNvPr>
          <p:cNvSpPr/>
          <p:nvPr/>
        </p:nvSpPr>
        <p:spPr>
          <a:xfrm>
            <a:off x="7071064" y="4146283"/>
            <a:ext cx="4899159" cy="41927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TopoBot</a:t>
            </a:r>
            <a:r>
              <a:rPr lang="fr-FR" dirty="0" smtClean="0"/>
              <a:t> Survey </a:t>
            </a:r>
            <a:r>
              <a:rPr lang="fr-FR" dirty="0"/>
              <a:t>Desktop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3662" y="4635290"/>
            <a:ext cx="1106323" cy="191964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7187" y="5557268"/>
            <a:ext cx="1953036" cy="119530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9703" y="4635290"/>
            <a:ext cx="1583781" cy="112058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9653" y="5772268"/>
            <a:ext cx="895900" cy="108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2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1E614F-3A3B-4BB8-BD00-6B855A86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5460" y="245461"/>
            <a:ext cx="5764192" cy="65405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A </a:t>
            </a:r>
            <a:r>
              <a:rPr lang="en-US" sz="3200" b="1" dirty="0">
                <a:solidFill>
                  <a:srgbClr val="7030A0"/>
                </a:solidFill>
                <a:latin typeface="+mn-lt"/>
                <a:ea typeface="+mn-ea"/>
                <a:cs typeface="+mn-cs"/>
              </a:rPr>
              <a:t>Family Business Success Story</a:t>
            </a:r>
            <a:endParaRPr lang="fr-CA" sz="3200" b="1" dirty="0">
              <a:solidFill>
                <a:srgbClr val="7030A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76CC70-F56C-4B42-9FE9-FD144949CD65}"/>
              </a:ext>
            </a:extLst>
          </p:cNvPr>
          <p:cNvSpPr/>
          <p:nvPr/>
        </p:nvSpPr>
        <p:spPr>
          <a:xfrm>
            <a:off x="1483360" y="1008062"/>
            <a:ext cx="10708640" cy="31496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BBDFCFF-C1B8-4825-9631-6E06FC8D3431}"/>
              </a:ext>
            </a:extLst>
          </p:cNvPr>
          <p:cNvSpPr/>
          <p:nvPr/>
        </p:nvSpPr>
        <p:spPr>
          <a:xfrm>
            <a:off x="0" y="1008062"/>
            <a:ext cx="1483360" cy="31496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/>
          </a:p>
        </p:txBody>
      </p:sp>
      <p:sp>
        <p:nvSpPr>
          <p:cNvPr id="6" name="ZoneTexte 5"/>
          <p:cNvSpPr txBox="1"/>
          <p:nvPr/>
        </p:nvSpPr>
        <p:spPr>
          <a:xfrm>
            <a:off x="205143" y="2745201"/>
            <a:ext cx="68028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Error rate reduced </a:t>
            </a:r>
            <a:r>
              <a:rPr lang="en-US" sz="2800" b="1" dirty="0"/>
              <a:t>from 60-70% to 1-2</a:t>
            </a:r>
            <a:r>
              <a:rPr lang="en-US" sz="2800" b="1" dirty="0" smtClean="0"/>
              <a:t>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Plan generation time decreased from </a:t>
            </a:r>
            <a:r>
              <a:rPr lang="en-US" sz="2000" b="1" dirty="0"/>
              <a:t>2 hours to 5 </a:t>
            </a:r>
            <a:r>
              <a:rPr lang="en-US" sz="2000" b="1" dirty="0" smtClean="0"/>
              <a:t>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 smtClean="0"/>
              <a:t>7x </a:t>
            </a:r>
            <a:r>
              <a:rPr lang="en-US" sz="2800" b="1" dirty="0"/>
              <a:t>increase in revenue</a:t>
            </a:r>
            <a:r>
              <a:rPr lang="en-US" sz="2400" dirty="0"/>
              <a:t> </a:t>
            </a:r>
            <a:r>
              <a:rPr lang="en-US" sz="2000" dirty="0"/>
              <a:t>compared to the </a:t>
            </a:r>
            <a:r>
              <a:rPr lang="en-US" sz="2000" dirty="0" smtClean="0"/>
              <a:t>previous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Market leader in </a:t>
            </a:r>
            <a:r>
              <a:rPr lang="en-US" sz="2000" dirty="0" smtClean="0"/>
              <a:t>topography survey </a:t>
            </a:r>
            <a:r>
              <a:rPr lang="en-US" sz="2000" dirty="0"/>
              <a:t>sector (short-term</a:t>
            </a:r>
            <a:r>
              <a:rPr lang="en-US" sz="20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All company debt fully repaid</a:t>
            </a:r>
            <a:endParaRPr lang="en-US" sz="2000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279530" y="1741724"/>
            <a:ext cx="27733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Project Success</a:t>
            </a:r>
            <a:endParaRPr lang="fr-FR" sz="320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74" y="2745201"/>
            <a:ext cx="4887007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29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9919</TotalTime>
  <Words>709</Words>
  <Application>Microsoft Office PowerPoint</Application>
  <PresentationFormat>Grand écran</PresentationFormat>
  <Paragraphs>132</Paragraphs>
  <Slides>14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Présentation PowerPoint</vt:lpstr>
      <vt:lpstr>Table of content</vt:lpstr>
      <vt:lpstr>Introduction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A Family Business Success Story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Mhassni</dc:creator>
  <cp:lastModifiedBy>Compte Microsoft</cp:lastModifiedBy>
  <cp:revision>179</cp:revision>
  <dcterms:created xsi:type="dcterms:W3CDTF">2022-05-16T20:25:27Z</dcterms:created>
  <dcterms:modified xsi:type="dcterms:W3CDTF">2023-04-30T22:49:23Z</dcterms:modified>
</cp:coreProperties>
</file>